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4" r:id="rId1"/>
  </p:sldMasterIdLst>
  <p:notesMasterIdLst>
    <p:notesMasterId r:id="rId31"/>
  </p:notesMasterIdLst>
  <p:sldIdLst>
    <p:sldId id="256" r:id="rId2"/>
    <p:sldId id="334" r:id="rId3"/>
    <p:sldId id="302" r:id="rId4"/>
    <p:sldId id="329" r:id="rId5"/>
    <p:sldId id="333" r:id="rId6"/>
    <p:sldId id="280" r:id="rId7"/>
    <p:sldId id="332" r:id="rId8"/>
    <p:sldId id="330" r:id="rId9"/>
    <p:sldId id="338" r:id="rId10"/>
    <p:sldId id="331" r:id="rId11"/>
    <p:sldId id="336" r:id="rId12"/>
    <p:sldId id="335" r:id="rId13"/>
    <p:sldId id="337" r:id="rId14"/>
    <p:sldId id="339" r:id="rId15"/>
    <p:sldId id="342" r:id="rId16"/>
    <p:sldId id="340" r:id="rId17"/>
    <p:sldId id="343" r:id="rId18"/>
    <p:sldId id="341" r:id="rId19"/>
    <p:sldId id="277" r:id="rId20"/>
    <p:sldId id="328" r:id="rId21"/>
    <p:sldId id="274" r:id="rId22"/>
    <p:sldId id="326" r:id="rId23"/>
    <p:sldId id="317" r:id="rId24"/>
    <p:sldId id="324" r:id="rId25"/>
    <p:sldId id="281" r:id="rId26"/>
    <p:sldId id="279" r:id="rId27"/>
    <p:sldId id="319" r:id="rId28"/>
    <p:sldId id="307" r:id="rId29"/>
    <p:sldId id="344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E1F"/>
    <a:srgbClr val="ED411D"/>
    <a:srgbClr val="2379B5"/>
    <a:srgbClr val="F5E4D0"/>
    <a:srgbClr val="1C9900"/>
    <a:srgbClr val="0070C0"/>
    <a:srgbClr val="3365FF"/>
    <a:srgbClr val="00ACEA"/>
    <a:srgbClr val="A5A5A5"/>
    <a:srgbClr val="196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52698"/>
  </p:normalViewPr>
  <p:slideViewPr>
    <p:cSldViewPr snapToGrid="0" snapToObjects="1">
      <p:cViewPr>
        <p:scale>
          <a:sx n="77" d="100"/>
          <a:sy n="77" d="100"/>
        </p:scale>
        <p:origin x="2800" y="352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ohammad/Downloads/network_tr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969035403844"/>
          <c:y val="0.0921781393006033"/>
          <c:w val="0.75701442058195"/>
          <c:h val="0.77210129783836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(mbps)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Sheet1!$M$1:$M$266</c:f>
              <c:numCache>
                <c:formatCode>General</c:formatCode>
                <c:ptCount val="266"/>
                <c:pt idx="1">
                  <c:v>0.0</c:v>
                </c:pt>
                <c:pt idx="2">
                  <c:v>1.15999984741</c:v>
                </c:pt>
                <c:pt idx="3">
                  <c:v>1.89999985695</c:v>
                </c:pt>
                <c:pt idx="4">
                  <c:v>3.339999914169998</c:v>
                </c:pt>
                <c:pt idx="5">
                  <c:v>5.07999992371</c:v>
                </c:pt>
                <c:pt idx="6">
                  <c:v>6.26999998093</c:v>
                </c:pt>
                <c:pt idx="7">
                  <c:v>6.82999992371</c:v>
                </c:pt>
                <c:pt idx="8">
                  <c:v>7.42999982834</c:v>
                </c:pt>
                <c:pt idx="9">
                  <c:v>8.1899998188</c:v>
                </c:pt>
                <c:pt idx="10">
                  <c:v>8.95999979973</c:v>
                </c:pt>
                <c:pt idx="11">
                  <c:v>9.59999990463</c:v>
                </c:pt>
                <c:pt idx="12">
                  <c:v>10.1499998569</c:v>
                </c:pt>
                <c:pt idx="13">
                  <c:v>10.8699998856</c:v>
                </c:pt>
                <c:pt idx="14">
                  <c:v>11.5099999905</c:v>
                </c:pt>
                <c:pt idx="15">
                  <c:v>12.1699998379</c:v>
                </c:pt>
                <c:pt idx="16">
                  <c:v>12.6599998474</c:v>
                </c:pt>
                <c:pt idx="17">
                  <c:v>13.25</c:v>
                </c:pt>
                <c:pt idx="18">
                  <c:v>13.8099999428</c:v>
                </c:pt>
                <c:pt idx="19">
                  <c:v>14.4299998283</c:v>
                </c:pt>
                <c:pt idx="20">
                  <c:v>14.9099998474</c:v>
                </c:pt>
                <c:pt idx="21">
                  <c:v>15.5999999046</c:v>
                </c:pt>
                <c:pt idx="22">
                  <c:v>16.0299999714</c:v>
                </c:pt>
                <c:pt idx="23">
                  <c:v>16.5499999523</c:v>
                </c:pt>
                <c:pt idx="24">
                  <c:v>17.1699998379</c:v>
                </c:pt>
                <c:pt idx="25">
                  <c:v>17.8599998951</c:v>
                </c:pt>
                <c:pt idx="26">
                  <c:v>18.5699999332</c:v>
                </c:pt>
                <c:pt idx="27">
                  <c:v>19.2999999523</c:v>
                </c:pt>
                <c:pt idx="28">
                  <c:v>19.7399997711</c:v>
                </c:pt>
                <c:pt idx="29">
                  <c:v>20.4499998093</c:v>
                </c:pt>
                <c:pt idx="30">
                  <c:v>21.1199998856</c:v>
                </c:pt>
                <c:pt idx="31">
                  <c:v>21.8199999332</c:v>
                </c:pt>
                <c:pt idx="32">
                  <c:v>22.6399998665</c:v>
                </c:pt>
                <c:pt idx="33">
                  <c:v>24.0599999428</c:v>
                </c:pt>
                <c:pt idx="34">
                  <c:v>25.2599999905</c:v>
                </c:pt>
                <c:pt idx="35">
                  <c:v>26.3499999046</c:v>
                </c:pt>
                <c:pt idx="36">
                  <c:v>27.0599999428</c:v>
                </c:pt>
                <c:pt idx="37">
                  <c:v>27.7099997997</c:v>
                </c:pt>
                <c:pt idx="38">
                  <c:v>28.4299998283</c:v>
                </c:pt>
                <c:pt idx="39">
                  <c:v>29.3299999237</c:v>
                </c:pt>
                <c:pt idx="40">
                  <c:v>30.0999999046</c:v>
                </c:pt>
                <c:pt idx="41">
                  <c:v>30.6799998283</c:v>
                </c:pt>
                <c:pt idx="42">
                  <c:v>31.4099998474</c:v>
                </c:pt>
                <c:pt idx="43">
                  <c:v>32.0599999428</c:v>
                </c:pt>
                <c:pt idx="44">
                  <c:v>32.6899998188</c:v>
                </c:pt>
                <c:pt idx="45">
                  <c:v>33.2899999619</c:v>
                </c:pt>
                <c:pt idx="46">
                  <c:v>33.9299998283</c:v>
                </c:pt>
                <c:pt idx="47">
                  <c:v>34.5899999142</c:v>
                </c:pt>
                <c:pt idx="48">
                  <c:v>35.1499998569</c:v>
                </c:pt>
                <c:pt idx="49">
                  <c:v>35.7099997997</c:v>
                </c:pt>
                <c:pt idx="50">
                  <c:v>36.3199999332</c:v>
                </c:pt>
                <c:pt idx="51">
                  <c:v>36.9699997902</c:v>
                </c:pt>
                <c:pt idx="52">
                  <c:v>37.5499999523</c:v>
                </c:pt>
                <c:pt idx="53">
                  <c:v>38.129999876</c:v>
                </c:pt>
                <c:pt idx="54">
                  <c:v>38.7199997902</c:v>
                </c:pt>
                <c:pt idx="55">
                  <c:v>39.2899999619</c:v>
                </c:pt>
                <c:pt idx="56">
                  <c:v>39.9499998093</c:v>
                </c:pt>
                <c:pt idx="57">
                  <c:v>40.5499999523</c:v>
                </c:pt>
                <c:pt idx="58">
                  <c:v>41.0299999714</c:v>
                </c:pt>
                <c:pt idx="59">
                  <c:v>41.2799999714</c:v>
                </c:pt>
                <c:pt idx="60">
                  <c:v>42.0699999332</c:v>
                </c:pt>
                <c:pt idx="61">
                  <c:v>42.6699998379</c:v>
                </c:pt>
                <c:pt idx="62">
                  <c:v>43.2799999714</c:v>
                </c:pt>
                <c:pt idx="63">
                  <c:v>43.5399999619</c:v>
                </c:pt>
                <c:pt idx="64">
                  <c:v>43.7599999905</c:v>
                </c:pt>
                <c:pt idx="65">
                  <c:v>44.0699999332</c:v>
                </c:pt>
                <c:pt idx="66">
                  <c:v>45.7199997902</c:v>
                </c:pt>
                <c:pt idx="67">
                  <c:v>46.5</c:v>
                </c:pt>
                <c:pt idx="68">
                  <c:v>47.0299999714</c:v>
                </c:pt>
                <c:pt idx="69">
                  <c:v>47.8699998856</c:v>
                </c:pt>
                <c:pt idx="70">
                  <c:v>48.7199997902</c:v>
                </c:pt>
                <c:pt idx="71">
                  <c:v>49.9699997902</c:v>
                </c:pt>
                <c:pt idx="72">
                  <c:v>50.629999876</c:v>
                </c:pt>
                <c:pt idx="73">
                  <c:v>51.4199998379</c:v>
                </c:pt>
                <c:pt idx="74">
                  <c:v>52.3599998951</c:v>
                </c:pt>
                <c:pt idx="75">
                  <c:v>53.1899998188</c:v>
                </c:pt>
                <c:pt idx="76">
                  <c:v>54.1999998093</c:v>
                </c:pt>
                <c:pt idx="77">
                  <c:v>54.9699997902</c:v>
                </c:pt>
                <c:pt idx="78">
                  <c:v>55.8299999237</c:v>
                </c:pt>
                <c:pt idx="79">
                  <c:v>56.5599999428</c:v>
                </c:pt>
                <c:pt idx="80">
                  <c:v>57.2899999619</c:v>
                </c:pt>
                <c:pt idx="81">
                  <c:v>57.9099998474</c:v>
                </c:pt>
                <c:pt idx="82">
                  <c:v>58.6199998856</c:v>
                </c:pt>
                <c:pt idx="83">
                  <c:v>59.2699999809</c:v>
                </c:pt>
                <c:pt idx="84">
                  <c:v>60.0499999523</c:v>
                </c:pt>
                <c:pt idx="85">
                  <c:v>60.6799998283</c:v>
                </c:pt>
                <c:pt idx="86">
                  <c:v>61.5799999237</c:v>
                </c:pt>
                <c:pt idx="87">
                  <c:v>62.0399999619</c:v>
                </c:pt>
                <c:pt idx="88">
                  <c:v>62.6099998951</c:v>
                </c:pt>
                <c:pt idx="89">
                  <c:v>63.2899999619</c:v>
                </c:pt>
                <c:pt idx="90">
                  <c:v>64.0299999714</c:v>
                </c:pt>
                <c:pt idx="91">
                  <c:v>64.6999998093</c:v>
                </c:pt>
                <c:pt idx="92">
                  <c:v>65.2899999619</c:v>
                </c:pt>
                <c:pt idx="93">
                  <c:v>65.7199997902</c:v>
                </c:pt>
                <c:pt idx="94">
                  <c:v>66.8099999428</c:v>
                </c:pt>
                <c:pt idx="95">
                  <c:v>67.7199997902</c:v>
                </c:pt>
                <c:pt idx="96">
                  <c:v>68.4799997807</c:v>
                </c:pt>
                <c:pt idx="97">
                  <c:v>69.1999998093</c:v>
                </c:pt>
                <c:pt idx="98">
                  <c:v>70.0499999523</c:v>
                </c:pt>
                <c:pt idx="99">
                  <c:v>70.8699998856</c:v>
                </c:pt>
                <c:pt idx="100">
                  <c:v>72.1999998093</c:v>
                </c:pt>
                <c:pt idx="101">
                  <c:v>73.8699998856</c:v>
                </c:pt>
                <c:pt idx="102">
                  <c:v>75.0</c:v>
                </c:pt>
                <c:pt idx="103">
                  <c:v>75.8999998569</c:v>
                </c:pt>
                <c:pt idx="104">
                  <c:v>76.7099997997</c:v>
                </c:pt>
                <c:pt idx="105">
                  <c:v>77.7299997807</c:v>
                </c:pt>
                <c:pt idx="106">
                  <c:v>78.68999981879882</c:v>
                </c:pt>
                <c:pt idx="107">
                  <c:v>79.8099999428</c:v>
                </c:pt>
                <c:pt idx="108">
                  <c:v>80.7899999619</c:v>
                </c:pt>
                <c:pt idx="109">
                  <c:v>81.68999981879882</c:v>
                </c:pt>
                <c:pt idx="110">
                  <c:v>82.5799999237</c:v>
                </c:pt>
                <c:pt idx="111">
                  <c:v>83.4299998283</c:v>
                </c:pt>
                <c:pt idx="112">
                  <c:v>84.3999998569</c:v>
                </c:pt>
                <c:pt idx="113">
                  <c:v>85.3399999142</c:v>
                </c:pt>
                <c:pt idx="114">
                  <c:v>86.5</c:v>
                </c:pt>
                <c:pt idx="115">
                  <c:v>87.61999988559998</c:v>
                </c:pt>
                <c:pt idx="116">
                  <c:v>88.9099998474</c:v>
                </c:pt>
                <c:pt idx="117">
                  <c:v>89.7599999905</c:v>
                </c:pt>
                <c:pt idx="118">
                  <c:v>90.8299999237</c:v>
                </c:pt>
                <c:pt idx="119">
                  <c:v>92.2699999809</c:v>
                </c:pt>
                <c:pt idx="120">
                  <c:v>93.16999983789913</c:v>
                </c:pt>
                <c:pt idx="121">
                  <c:v>94.2799999714</c:v>
                </c:pt>
                <c:pt idx="122">
                  <c:v>95.37999987599945</c:v>
                </c:pt>
                <c:pt idx="123">
                  <c:v>96.6099998951</c:v>
                </c:pt>
                <c:pt idx="124">
                  <c:v>97.1499998569</c:v>
                </c:pt>
                <c:pt idx="125">
                  <c:v>98.7999999523</c:v>
                </c:pt>
                <c:pt idx="126">
                  <c:v>100.039999962</c:v>
                </c:pt>
                <c:pt idx="127">
                  <c:v>101.109999895</c:v>
                </c:pt>
                <c:pt idx="128">
                  <c:v>101.479999781</c:v>
                </c:pt>
                <c:pt idx="129">
                  <c:v>101.75999999</c:v>
                </c:pt>
                <c:pt idx="130">
                  <c:v>102.429999828</c:v>
                </c:pt>
                <c:pt idx="131">
                  <c:v>105.329999924</c:v>
                </c:pt>
                <c:pt idx="132">
                  <c:v>107.179999828</c:v>
                </c:pt>
                <c:pt idx="133">
                  <c:v>108.109999895</c:v>
                </c:pt>
                <c:pt idx="134">
                  <c:v>109.589999914</c:v>
                </c:pt>
                <c:pt idx="135">
                  <c:v>110.75</c:v>
                </c:pt>
                <c:pt idx="136">
                  <c:v>112.809999943</c:v>
                </c:pt>
                <c:pt idx="137">
                  <c:v>113.989999771</c:v>
                </c:pt>
                <c:pt idx="138">
                  <c:v>115.159999847</c:v>
                </c:pt>
                <c:pt idx="139">
                  <c:v>116.869999886</c:v>
                </c:pt>
                <c:pt idx="140">
                  <c:v>118.50999999</c:v>
                </c:pt>
                <c:pt idx="141">
                  <c:v>119.739999771</c:v>
                </c:pt>
                <c:pt idx="142">
                  <c:v>121.169999838</c:v>
                </c:pt>
                <c:pt idx="143">
                  <c:v>123.039999962</c:v>
                </c:pt>
                <c:pt idx="144">
                  <c:v>124.929999828</c:v>
                </c:pt>
                <c:pt idx="145">
                  <c:v>127.489999771</c:v>
                </c:pt>
                <c:pt idx="146">
                  <c:v>128.319999933</c:v>
                </c:pt>
                <c:pt idx="147">
                  <c:v>131.149999857</c:v>
                </c:pt>
                <c:pt idx="148">
                  <c:v>135.75999999</c:v>
                </c:pt>
                <c:pt idx="149">
                  <c:v>139.50999999</c:v>
                </c:pt>
                <c:pt idx="150">
                  <c:v>140.829999924</c:v>
                </c:pt>
                <c:pt idx="151">
                  <c:v>144.539999962</c:v>
                </c:pt>
                <c:pt idx="152">
                  <c:v>146.369999886</c:v>
                </c:pt>
                <c:pt idx="153">
                  <c:v>149.75999999</c:v>
                </c:pt>
                <c:pt idx="154">
                  <c:v>151.889999866</c:v>
                </c:pt>
                <c:pt idx="155">
                  <c:v>153.319999933</c:v>
                </c:pt>
                <c:pt idx="156">
                  <c:v>154.739999771</c:v>
                </c:pt>
                <c:pt idx="157">
                  <c:v>155.7099998</c:v>
                </c:pt>
                <c:pt idx="158">
                  <c:v>156.339999914</c:v>
                </c:pt>
                <c:pt idx="159">
                  <c:v>157.50999999</c:v>
                </c:pt>
                <c:pt idx="160">
                  <c:v>158.989999771</c:v>
                </c:pt>
                <c:pt idx="161">
                  <c:v>160.119999886</c:v>
                </c:pt>
                <c:pt idx="162">
                  <c:v>161.169999838</c:v>
                </c:pt>
                <c:pt idx="163">
                  <c:v>162.319999933</c:v>
                </c:pt>
                <c:pt idx="164">
                  <c:v>163.369999886</c:v>
                </c:pt>
                <c:pt idx="165">
                  <c:v>164.669999838</c:v>
                </c:pt>
                <c:pt idx="166">
                  <c:v>165.609999895</c:v>
                </c:pt>
                <c:pt idx="167">
                  <c:v>166.549999952</c:v>
                </c:pt>
                <c:pt idx="168">
                  <c:v>167.639999866</c:v>
                </c:pt>
                <c:pt idx="169">
                  <c:v>168.7199997899999</c:v>
                </c:pt>
                <c:pt idx="170">
                  <c:v>170.589999914</c:v>
                </c:pt>
                <c:pt idx="171">
                  <c:v>172.109999895</c:v>
                </c:pt>
                <c:pt idx="172">
                  <c:v>173.289999962</c:v>
                </c:pt>
                <c:pt idx="173">
                  <c:v>174.229999781</c:v>
                </c:pt>
                <c:pt idx="174">
                  <c:v>175.519999981</c:v>
                </c:pt>
                <c:pt idx="175">
                  <c:v>177.019999981</c:v>
                </c:pt>
                <c:pt idx="176">
                  <c:v>178.559999943</c:v>
                </c:pt>
                <c:pt idx="177">
                  <c:v>179.949999809</c:v>
                </c:pt>
                <c:pt idx="178">
                  <c:v>180.869999886</c:v>
                </c:pt>
                <c:pt idx="179">
                  <c:v>181.779999971</c:v>
                </c:pt>
                <c:pt idx="180">
                  <c:v>182.689999819</c:v>
                </c:pt>
                <c:pt idx="181">
                  <c:v>183.5</c:v>
                </c:pt>
                <c:pt idx="182">
                  <c:v>184.239999771</c:v>
                </c:pt>
                <c:pt idx="183">
                  <c:v>185.039999962</c:v>
                </c:pt>
                <c:pt idx="184">
                  <c:v>185.819999933</c:v>
                </c:pt>
                <c:pt idx="185">
                  <c:v>186.50999999</c:v>
                </c:pt>
                <c:pt idx="186">
                  <c:v>187.4599998</c:v>
                </c:pt>
                <c:pt idx="187">
                  <c:v>188.359999895</c:v>
                </c:pt>
                <c:pt idx="188">
                  <c:v>189.049999952</c:v>
                </c:pt>
                <c:pt idx="189">
                  <c:v>189.379999876</c:v>
                </c:pt>
                <c:pt idx="190">
                  <c:v>190.5</c:v>
                </c:pt>
                <c:pt idx="191">
                  <c:v>191.189999819</c:v>
                </c:pt>
                <c:pt idx="192">
                  <c:v>191.849999905</c:v>
                </c:pt>
                <c:pt idx="193">
                  <c:v>192.149999857</c:v>
                </c:pt>
                <c:pt idx="194">
                  <c:v>192.389999866</c:v>
                </c:pt>
                <c:pt idx="195">
                  <c:v>192.769999981</c:v>
                </c:pt>
                <c:pt idx="196">
                  <c:v>194.699999809</c:v>
                </c:pt>
                <c:pt idx="197">
                  <c:v>195.699999809</c:v>
                </c:pt>
                <c:pt idx="198">
                  <c:v>196.419999838</c:v>
                </c:pt>
                <c:pt idx="199">
                  <c:v>197.4599998</c:v>
                </c:pt>
                <c:pt idx="200">
                  <c:v>198.2199997899999</c:v>
                </c:pt>
                <c:pt idx="201">
                  <c:v>199.329999924</c:v>
                </c:pt>
                <c:pt idx="202">
                  <c:v>200.089999914</c:v>
                </c:pt>
                <c:pt idx="203">
                  <c:v>201.679999828</c:v>
                </c:pt>
                <c:pt idx="204">
                  <c:v>203.7199997899999</c:v>
                </c:pt>
                <c:pt idx="205">
                  <c:v>204.919999838</c:v>
                </c:pt>
                <c:pt idx="206">
                  <c:v>205.919999838</c:v>
                </c:pt>
                <c:pt idx="207">
                  <c:v>206.669999838</c:v>
                </c:pt>
                <c:pt idx="208">
                  <c:v>207.659999847</c:v>
                </c:pt>
                <c:pt idx="209">
                  <c:v>208.75</c:v>
                </c:pt>
                <c:pt idx="210">
                  <c:v>210.059999943</c:v>
                </c:pt>
                <c:pt idx="211">
                  <c:v>210.909999847</c:v>
                </c:pt>
                <c:pt idx="212">
                  <c:v>212.039999962</c:v>
                </c:pt>
                <c:pt idx="213">
                  <c:v>213.319999933</c:v>
                </c:pt>
                <c:pt idx="214">
                  <c:v>214.9599998</c:v>
                </c:pt>
                <c:pt idx="215">
                  <c:v>216.5</c:v>
                </c:pt>
                <c:pt idx="216">
                  <c:v>218.96999979</c:v>
                </c:pt>
                <c:pt idx="217">
                  <c:v>220.229999781</c:v>
                </c:pt>
                <c:pt idx="218">
                  <c:v>222.579999924</c:v>
                </c:pt>
                <c:pt idx="219">
                  <c:v>227.779999971</c:v>
                </c:pt>
                <c:pt idx="220">
                  <c:v>232.669999838</c:v>
                </c:pt>
                <c:pt idx="221">
                  <c:v>237.699999809</c:v>
                </c:pt>
                <c:pt idx="222">
                  <c:v>241.299999952</c:v>
                </c:pt>
                <c:pt idx="223">
                  <c:v>244.899999857</c:v>
                </c:pt>
                <c:pt idx="224">
                  <c:v>249.049999952</c:v>
                </c:pt>
                <c:pt idx="225">
                  <c:v>253.779999971</c:v>
                </c:pt>
                <c:pt idx="226">
                  <c:v>256.7399997709986</c:v>
                </c:pt>
                <c:pt idx="227">
                  <c:v>257.869999886</c:v>
                </c:pt>
                <c:pt idx="228">
                  <c:v>258.859999895</c:v>
                </c:pt>
                <c:pt idx="229">
                  <c:v>259.7299997809992</c:v>
                </c:pt>
                <c:pt idx="230">
                  <c:v>260.829999924</c:v>
                </c:pt>
                <c:pt idx="231">
                  <c:v>261.859999895</c:v>
                </c:pt>
                <c:pt idx="232">
                  <c:v>262.5999999049992</c:v>
                </c:pt>
                <c:pt idx="233">
                  <c:v>263.5399999619966</c:v>
                </c:pt>
                <c:pt idx="234">
                  <c:v>264.5399999619966</c:v>
                </c:pt>
                <c:pt idx="235">
                  <c:v>266.389999866</c:v>
                </c:pt>
                <c:pt idx="236">
                  <c:v>268.549999952</c:v>
                </c:pt>
                <c:pt idx="237">
                  <c:v>273.2999999519947</c:v>
                </c:pt>
                <c:pt idx="238">
                  <c:v>275.549999952</c:v>
                </c:pt>
                <c:pt idx="239">
                  <c:v>276.9799997809992</c:v>
                </c:pt>
                <c:pt idx="240">
                  <c:v>278.109999895</c:v>
                </c:pt>
                <c:pt idx="241">
                  <c:v>279.329999924</c:v>
                </c:pt>
                <c:pt idx="242">
                  <c:v>280.5999999049992</c:v>
                </c:pt>
                <c:pt idx="243">
                  <c:v>281.939999819</c:v>
                </c:pt>
                <c:pt idx="244">
                  <c:v>283.119999886</c:v>
                </c:pt>
                <c:pt idx="245">
                  <c:v>284.7999999519947</c:v>
                </c:pt>
                <c:pt idx="246">
                  <c:v>286.189999819</c:v>
                </c:pt>
                <c:pt idx="247">
                  <c:v>287.389999866</c:v>
                </c:pt>
                <c:pt idx="248">
                  <c:v>288.439999819</c:v>
                </c:pt>
                <c:pt idx="249">
                  <c:v>289.369999886</c:v>
                </c:pt>
                <c:pt idx="250">
                  <c:v>290.199999809</c:v>
                </c:pt>
                <c:pt idx="251">
                  <c:v>291.21999979</c:v>
                </c:pt>
                <c:pt idx="252">
                  <c:v>291.9799997809992</c:v>
                </c:pt>
                <c:pt idx="253">
                  <c:v>292.71999979</c:v>
                </c:pt>
                <c:pt idx="254">
                  <c:v>293.079999924</c:v>
                </c:pt>
                <c:pt idx="255">
                  <c:v>294.4299998279996</c:v>
                </c:pt>
                <c:pt idx="256">
                  <c:v>295.319999933</c:v>
                </c:pt>
                <c:pt idx="257">
                  <c:v>296.069999933</c:v>
                </c:pt>
                <c:pt idx="258">
                  <c:v>296.46999979</c:v>
                </c:pt>
                <c:pt idx="259">
                  <c:v>296.7899999619966</c:v>
                </c:pt>
                <c:pt idx="260">
                  <c:v>297.2999999519947</c:v>
                </c:pt>
                <c:pt idx="261">
                  <c:v>299.4899997709986</c:v>
                </c:pt>
                <c:pt idx="262">
                  <c:v>300.4299998279996</c:v>
                </c:pt>
                <c:pt idx="263">
                  <c:v>301.0</c:v>
                </c:pt>
                <c:pt idx="264">
                  <c:v>302.00999999</c:v>
                </c:pt>
                <c:pt idx="265">
                  <c:v>302.829999924</c:v>
                </c:pt>
              </c:numCache>
            </c:numRef>
          </c:xVal>
          <c:yVal>
            <c:numRef>
              <c:f>Sheet1!$N$1:$N$266</c:f>
              <c:numCache>
                <c:formatCode>General</c:formatCode>
                <c:ptCount val="266"/>
                <c:pt idx="1">
                  <c:v>1.36915354108</c:v>
                </c:pt>
                <c:pt idx="2">
                  <c:v>1.79363599182</c:v>
                </c:pt>
                <c:pt idx="3">
                  <c:v>1.66459534884</c:v>
                </c:pt>
                <c:pt idx="4">
                  <c:v>1.32246203554</c:v>
                </c:pt>
                <c:pt idx="5">
                  <c:v>0.935101634684</c:v>
                </c:pt>
                <c:pt idx="6">
                  <c:v>1.696543618</c:v>
                </c:pt>
                <c:pt idx="7">
                  <c:v>2.36278185745</c:v>
                </c:pt>
                <c:pt idx="8">
                  <c:v>2.335782524269998</c:v>
                </c:pt>
                <c:pt idx="9">
                  <c:v>2.33369879518</c:v>
                </c:pt>
                <c:pt idx="10">
                  <c:v>2.28492762186</c:v>
                </c:pt>
                <c:pt idx="11">
                  <c:v>2.75121454545</c:v>
                </c:pt>
                <c:pt idx="12">
                  <c:v>2.63898494624</c:v>
                </c:pt>
                <c:pt idx="13">
                  <c:v>2.491605095539997</c:v>
                </c:pt>
                <c:pt idx="14">
                  <c:v>2.591254113349998</c:v>
                </c:pt>
                <c:pt idx="15">
                  <c:v>2.70812765957</c:v>
                </c:pt>
                <c:pt idx="16">
                  <c:v>3.06232098765</c:v>
                </c:pt>
                <c:pt idx="17">
                  <c:v>2.96463073852</c:v>
                </c:pt>
                <c:pt idx="18">
                  <c:v>2.79222033898</c:v>
                </c:pt>
                <c:pt idx="19">
                  <c:v>2.7239772296</c:v>
                </c:pt>
                <c:pt idx="20">
                  <c:v>2.7070848329</c:v>
                </c:pt>
                <c:pt idx="21">
                  <c:v>2.657872909699999</c:v>
                </c:pt>
                <c:pt idx="22">
                  <c:v>2.68104651163</c:v>
                </c:pt>
                <c:pt idx="23">
                  <c:v>2.78016901408</c:v>
                </c:pt>
                <c:pt idx="24">
                  <c:v>2.76772623574</c:v>
                </c:pt>
                <c:pt idx="25">
                  <c:v>2.66721594684</c:v>
                </c:pt>
                <c:pt idx="26">
                  <c:v>2.28873429952</c:v>
                </c:pt>
                <c:pt idx="27">
                  <c:v>2.23816455696</c:v>
                </c:pt>
                <c:pt idx="28">
                  <c:v>2.5097765043</c:v>
                </c:pt>
                <c:pt idx="29">
                  <c:v>2.60945104334</c:v>
                </c:pt>
                <c:pt idx="30">
                  <c:v>2.72444290657</c:v>
                </c:pt>
                <c:pt idx="31">
                  <c:v>2.12182594417</c:v>
                </c:pt>
                <c:pt idx="32">
                  <c:v>1.65292643052</c:v>
                </c:pt>
                <c:pt idx="33">
                  <c:v>1.10284592145</c:v>
                </c:pt>
                <c:pt idx="34">
                  <c:v>1.25106968326</c:v>
                </c:pt>
                <c:pt idx="35">
                  <c:v>1.691256</c:v>
                </c:pt>
                <c:pt idx="36">
                  <c:v>2.2482487725</c:v>
                </c:pt>
                <c:pt idx="37">
                  <c:v>2.48532363636</c:v>
                </c:pt>
                <c:pt idx="38">
                  <c:v>2.27348807631</c:v>
                </c:pt>
                <c:pt idx="39">
                  <c:v>1.74371180124</c:v>
                </c:pt>
                <c:pt idx="40">
                  <c:v>2.17692035398</c:v>
                </c:pt>
                <c:pt idx="41">
                  <c:v>2.52567689162</c:v>
                </c:pt>
                <c:pt idx="42">
                  <c:v>2.57109034268</c:v>
                </c:pt>
                <c:pt idx="43">
                  <c:v>2.52143369176</c:v>
                </c:pt>
                <c:pt idx="44">
                  <c:v>2.68690225564</c:v>
                </c:pt>
                <c:pt idx="45">
                  <c:v>2.73333858268</c:v>
                </c:pt>
                <c:pt idx="46">
                  <c:v>2.5117676951</c:v>
                </c:pt>
                <c:pt idx="47">
                  <c:v>2.68280353982</c:v>
                </c:pt>
                <c:pt idx="48">
                  <c:v>2.8909958159</c:v>
                </c:pt>
                <c:pt idx="49">
                  <c:v>2.80139055794</c:v>
                </c:pt>
                <c:pt idx="50">
                  <c:v>2.77682442748</c:v>
                </c:pt>
                <c:pt idx="51">
                  <c:v>2.68810108303</c:v>
                </c:pt>
                <c:pt idx="52">
                  <c:v>2.70421399177</c:v>
                </c:pt>
                <c:pt idx="53">
                  <c:v>2.76903018109</c:v>
                </c:pt>
                <c:pt idx="54">
                  <c:v>2.7626506986</c:v>
                </c:pt>
                <c:pt idx="55">
                  <c:v>2.75988110403</c:v>
                </c:pt>
                <c:pt idx="56">
                  <c:v>2.80251388889</c:v>
                </c:pt>
                <c:pt idx="57">
                  <c:v>2.80167920792</c:v>
                </c:pt>
                <c:pt idx="58">
                  <c:v>2.82678350515</c:v>
                </c:pt>
                <c:pt idx="59">
                  <c:v>2.85075</c:v>
                </c:pt>
                <c:pt idx="60">
                  <c:v>2.6653086771</c:v>
                </c:pt>
                <c:pt idx="61">
                  <c:v>2.73257821782</c:v>
                </c:pt>
                <c:pt idx="62">
                  <c:v>2.82072657744</c:v>
                </c:pt>
                <c:pt idx="63">
                  <c:v>2.89759064327</c:v>
                </c:pt>
                <c:pt idx="64">
                  <c:v>2.88453333333</c:v>
                </c:pt>
                <c:pt idx="65">
                  <c:v>2.91357142857</c:v>
                </c:pt>
                <c:pt idx="66">
                  <c:v>2.55001846154</c:v>
                </c:pt>
                <c:pt idx="67">
                  <c:v>2.54228405797</c:v>
                </c:pt>
                <c:pt idx="68">
                  <c:v>2.49109976798</c:v>
                </c:pt>
                <c:pt idx="69">
                  <c:v>2.182944</c:v>
                </c:pt>
                <c:pt idx="70">
                  <c:v>1.72662467192</c:v>
                </c:pt>
                <c:pt idx="71">
                  <c:v>1.58723024055</c:v>
                </c:pt>
                <c:pt idx="72">
                  <c:v>1.91924210526</c:v>
                </c:pt>
                <c:pt idx="73">
                  <c:v>1.745904209</c:v>
                </c:pt>
                <c:pt idx="74">
                  <c:v>1.8251778563</c:v>
                </c:pt>
                <c:pt idx="75">
                  <c:v>2.081959623149999</c:v>
                </c:pt>
                <c:pt idx="76">
                  <c:v>1.64653754081</c:v>
                </c:pt>
                <c:pt idx="77">
                  <c:v>1.80725773196</c:v>
                </c:pt>
                <c:pt idx="78">
                  <c:v>2.05075753604</c:v>
                </c:pt>
                <c:pt idx="79">
                  <c:v>2.2112574103</c:v>
                </c:pt>
                <c:pt idx="80">
                  <c:v>2.375402799379997</c:v>
                </c:pt>
                <c:pt idx="81">
                  <c:v>2.38049904031</c:v>
                </c:pt>
                <c:pt idx="82">
                  <c:v>2.38407704655</c:v>
                </c:pt>
                <c:pt idx="83">
                  <c:v>2.40059744991</c:v>
                </c:pt>
                <c:pt idx="84">
                  <c:v>2.08048695652</c:v>
                </c:pt>
                <c:pt idx="85">
                  <c:v>1.94649907579</c:v>
                </c:pt>
                <c:pt idx="86">
                  <c:v>1.96465760198</c:v>
                </c:pt>
                <c:pt idx="87">
                  <c:v>2.50619565217</c:v>
                </c:pt>
                <c:pt idx="88">
                  <c:v>2.49337263158</c:v>
                </c:pt>
                <c:pt idx="89">
                  <c:v>2.46749830508</c:v>
                </c:pt>
                <c:pt idx="90">
                  <c:v>2.44393302892</c:v>
                </c:pt>
                <c:pt idx="91">
                  <c:v>2.48046073298</c:v>
                </c:pt>
                <c:pt idx="92">
                  <c:v>2.83470941884</c:v>
                </c:pt>
                <c:pt idx="93">
                  <c:v>2.57621176471</c:v>
                </c:pt>
                <c:pt idx="94">
                  <c:v>1.79634033149</c:v>
                </c:pt>
                <c:pt idx="95">
                  <c:v>1.92981372549</c:v>
                </c:pt>
                <c:pt idx="96">
                  <c:v>1.92864477612</c:v>
                </c:pt>
                <c:pt idx="97">
                  <c:v>1.90462794349</c:v>
                </c:pt>
                <c:pt idx="98">
                  <c:v>1.94948998665</c:v>
                </c:pt>
                <c:pt idx="99">
                  <c:v>1.89374246575</c:v>
                </c:pt>
                <c:pt idx="100">
                  <c:v>1.36062429606</c:v>
                </c:pt>
                <c:pt idx="101">
                  <c:v>0.874398472311</c:v>
                </c:pt>
                <c:pt idx="102">
                  <c:v>1.31309125841</c:v>
                </c:pt>
                <c:pt idx="103">
                  <c:v>1.77202478315</c:v>
                </c:pt>
                <c:pt idx="104">
                  <c:v>1.95772384937</c:v>
                </c:pt>
                <c:pt idx="105">
                  <c:v>1.57687179487</c:v>
                </c:pt>
                <c:pt idx="106">
                  <c:v>1.43444367015</c:v>
                </c:pt>
                <c:pt idx="107">
                  <c:v>1.611953125</c:v>
                </c:pt>
                <c:pt idx="108">
                  <c:v>1.59158371041</c:v>
                </c:pt>
                <c:pt idx="109">
                  <c:v>1.75821894219</c:v>
                </c:pt>
                <c:pt idx="110">
                  <c:v>1.74220326223</c:v>
                </c:pt>
                <c:pt idx="111">
                  <c:v>1.84285486019</c:v>
                </c:pt>
                <c:pt idx="112">
                  <c:v>1.72444141069</c:v>
                </c:pt>
                <c:pt idx="113">
                  <c:v>1.62004220399</c:v>
                </c:pt>
                <c:pt idx="114">
                  <c:v>1.2292354049</c:v>
                </c:pt>
                <c:pt idx="115">
                  <c:v>1.4099379845</c:v>
                </c:pt>
                <c:pt idx="116">
                  <c:v>1.24724288107</c:v>
                </c:pt>
                <c:pt idx="117">
                  <c:v>1.74767021277</c:v>
                </c:pt>
                <c:pt idx="118">
                  <c:v>1.41149538462</c:v>
                </c:pt>
                <c:pt idx="119">
                  <c:v>1.03136214605</c:v>
                </c:pt>
                <c:pt idx="120">
                  <c:v>1.59889790898</c:v>
                </c:pt>
                <c:pt idx="121">
                  <c:v>1.58414916585</c:v>
                </c:pt>
                <c:pt idx="122">
                  <c:v>1.39945400593</c:v>
                </c:pt>
                <c:pt idx="123">
                  <c:v>0.967188712522</c:v>
                </c:pt>
                <c:pt idx="124">
                  <c:v>1.03663636364</c:v>
                </c:pt>
                <c:pt idx="125">
                  <c:v>1.20651126851</c:v>
                </c:pt>
                <c:pt idx="126">
                  <c:v>1.2083642732</c:v>
                </c:pt>
                <c:pt idx="127">
                  <c:v>1.51929969104</c:v>
                </c:pt>
                <c:pt idx="128">
                  <c:v>1.81497435897</c:v>
                </c:pt>
                <c:pt idx="129">
                  <c:v>1.7750974359</c:v>
                </c:pt>
                <c:pt idx="130">
                  <c:v>1.14297723292</c:v>
                </c:pt>
                <c:pt idx="131">
                  <c:v>1.20809912536</c:v>
                </c:pt>
                <c:pt idx="132">
                  <c:v>0.998392714855</c:v>
                </c:pt>
                <c:pt idx="133">
                  <c:v>1.29201444043</c:v>
                </c:pt>
                <c:pt idx="134">
                  <c:v>1.18039509733</c:v>
                </c:pt>
                <c:pt idx="135">
                  <c:v>1.23887758945</c:v>
                </c:pt>
                <c:pt idx="136">
                  <c:v>0.939743641913</c:v>
                </c:pt>
                <c:pt idx="137">
                  <c:v>1.01106099815</c:v>
                </c:pt>
                <c:pt idx="138">
                  <c:v>1.12318207283</c:v>
                </c:pt>
                <c:pt idx="139">
                  <c:v>0.961872129112</c:v>
                </c:pt>
                <c:pt idx="140">
                  <c:v>1.00057956016</c:v>
                </c:pt>
                <c:pt idx="141">
                  <c:v>1.33908672566</c:v>
                </c:pt>
                <c:pt idx="142">
                  <c:v>0.919197003745</c:v>
                </c:pt>
                <c:pt idx="143">
                  <c:v>0.881040540541</c:v>
                </c:pt>
                <c:pt idx="144">
                  <c:v>0.793625979843</c:v>
                </c:pt>
                <c:pt idx="145">
                  <c:v>0.620635514019</c:v>
                </c:pt>
                <c:pt idx="146">
                  <c:v>1.69663474692</c:v>
                </c:pt>
                <c:pt idx="147">
                  <c:v>0.543461397731</c:v>
                </c:pt>
                <c:pt idx="148">
                  <c:v>0.29170606463</c:v>
                </c:pt>
                <c:pt idx="149">
                  <c:v>0.392544708778</c:v>
                </c:pt>
                <c:pt idx="150">
                  <c:v>0.861747954173</c:v>
                </c:pt>
                <c:pt idx="151">
                  <c:v>0.440645411699</c:v>
                </c:pt>
                <c:pt idx="152">
                  <c:v>0.531267281106</c:v>
                </c:pt>
                <c:pt idx="153">
                  <c:v>0.360423615338</c:v>
                </c:pt>
                <c:pt idx="154">
                  <c:v>0.716448818898</c:v>
                </c:pt>
                <c:pt idx="155">
                  <c:v>1.21090799397</c:v>
                </c:pt>
                <c:pt idx="156">
                  <c:v>1.07106556142</c:v>
                </c:pt>
                <c:pt idx="157">
                  <c:v>1.61659428571</c:v>
                </c:pt>
                <c:pt idx="158">
                  <c:v>1.6341641791</c:v>
                </c:pt>
                <c:pt idx="159">
                  <c:v>1.50248428835</c:v>
                </c:pt>
                <c:pt idx="160">
                  <c:v>1.13863195951</c:v>
                </c:pt>
                <c:pt idx="161">
                  <c:v>1.25212403101</c:v>
                </c:pt>
                <c:pt idx="162">
                  <c:v>1.25725181347</c:v>
                </c:pt>
                <c:pt idx="163">
                  <c:v>1.3959541109</c:v>
                </c:pt>
                <c:pt idx="164">
                  <c:v>1.43554724818</c:v>
                </c:pt>
                <c:pt idx="165">
                  <c:v>1.4023681592</c:v>
                </c:pt>
                <c:pt idx="166">
                  <c:v>1.61609411765</c:v>
                </c:pt>
                <c:pt idx="167">
                  <c:v>1.61766627219</c:v>
                </c:pt>
                <c:pt idx="168">
                  <c:v>1.43432698094</c:v>
                </c:pt>
                <c:pt idx="169">
                  <c:v>1.42361866126</c:v>
                </c:pt>
                <c:pt idx="170">
                  <c:v>0.832460236887</c:v>
                </c:pt>
                <c:pt idx="171">
                  <c:v>0.866098176718</c:v>
                </c:pt>
                <c:pt idx="172">
                  <c:v>1.51852805888</c:v>
                </c:pt>
                <c:pt idx="173">
                  <c:v>1.66110979929</c:v>
                </c:pt>
                <c:pt idx="174">
                  <c:v>1.19617740586</c:v>
                </c:pt>
                <c:pt idx="175">
                  <c:v>0.984777304965</c:v>
                </c:pt>
                <c:pt idx="176">
                  <c:v>0.95843767313</c:v>
                </c:pt>
                <c:pt idx="177">
                  <c:v>1.17230007734</c:v>
                </c:pt>
                <c:pt idx="178">
                  <c:v>1.66493493976</c:v>
                </c:pt>
                <c:pt idx="179">
                  <c:v>1.59981372549</c:v>
                </c:pt>
                <c:pt idx="180">
                  <c:v>1.80528039702</c:v>
                </c:pt>
                <c:pt idx="181">
                  <c:v>2.06834444444</c:v>
                </c:pt>
                <c:pt idx="182">
                  <c:v>2.03443962848</c:v>
                </c:pt>
                <c:pt idx="183">
                  <c:v>1.93832112676</c:v>
                </c:pt>
                <c:pt idx="184">
                  <c:v>2.014684133919999</c:v>
                </c:pt>
                <c:pt idx="185">
                  <c:v>2.18104697987</c:v>
                </c:pt>
                <c:pt idx="186">
                  <c:v>1.87050753187</c:v>
                </c:pt>
                <c:pt idx="187">
                  <c:v>1.74457213317</c:v>
                </c:pt>
                <c:pt idx="188">
                  <c:v>1.86212563667</c:v>
                </c:pt>
                <c:pt idx="189">
                  <c:v>1.88479338843</c:v>
                </c:pt>
                <c:pt idx="190">
                  <c:v>2.00826580922</c:v>
                </c:pt>
                <c:pt idx="191">
                  <c:v>2.32315151515</c:v>
                </c:pt>
                <c:pt idx="192">
                  <c:v>2.57458987784</c:v>
                </c:pt>
                <c:pt idx="193">
                  <c:v>2.39366183575</c:v>
                </c:pt>
                <c:pt idx="194">
                  <c:v>2.30762666667</c:v>
                </c:pt>
                <c:pt idx="195">
                  <c:v>2.29802816901</c:v>
                </c:pt>
                <c:pt idx="196">
                  <c:v>1.9251010453</c:v>
                </c:pt>
                <c:pt idx="197">
                  <c:v>1.93191189427</c:v>
                </c:pt>
                <c:pt idx="198">
                  <c:v>1.70693799682</c:v>
                </c:pt>
                <c:pt idx="199">
                  <c:v>1.71795173137</c:v>
                </c:pt>
                <c:pt idx="200">
                  <c:v>1.99045083207</c:v>
                </c:pt>
                <c:pt idx="201">
                  <c:v>1.82382625864</c:v>
                </c:pt>
                <c:pt idx="202">
                  <c:v>1.64259459459</c:v>
                </c:pt>
                <c:pt idx="203">
                  <c:v>0.803559118236</c:v>
                </c:pt>
                <c:pt idx="204">
                  <c:v>0.797106995885</c:v>
                </c:pt>
                <c:pt idx="205">
                  <c:v>1.40754868062</c:v>
                </c:pt>
                <c:pt idx="206">
                  <c:v>1.66282197802</c:v>
                </c:pt>
                <c:pt idx="207">
                  <c:v>1.890798151</c:v>
                </c:pt>
                <c:pt idx="208">
                  <c:v>1.74440133779</c:v>
                </c:pt>
                <c:pt idx="209">
                  <c:v>1.41883483483</c:v>
                </c:pt>
                <c:pt idx="210">
                  <c:v>1.2591788953</c:v>
                </c:pt>
                <c:pt idx="211">
                  <c:v>1.65807486631</c:v>
                </c:pt>
                <c:pt idx="212">
                  <c:v>1.43090558767</c:v>
                </c:pt>
                <c:pt idx="213">
                  <c:v>1.11030160067</c:v>
                </c:pt>
                <c:pt idx="214">
                  <c:v>0.930353856124</c:v>
                </c:pt>
                <c:pt idx="215">
                  <c:v>0.735374301676</c:v>
                </c:pt>
                <c:pt idx="216">
                  <c:v>0.668661337821</c:v>
                </c:pt>
                <c:pt idx="217">
                  <c:v>0.79301805675</c:v>
                </c:pt>
                <c:pt idx="218">
                  <c:v>0.528492637216</c:v>
                </c:pt>
                <c:pt idx="219">
                  <c:v>0.285679748823</c:v>
                </c:pt>
                <c:pt idx="220">
                  <c:v>0.345081452826</c:v>
                </c:pt>
                <c:pt idx="221">
                  <c:v>0.288706886045</c:v>
                </c:pt>
                <c:pt idx="222">
                  <c:v>0.446502525253</c:v>
                </c:pt>
                <c:pt idx="223">
                  <c:v>0.249832287507</c:v>
                </c:pt>
                <c:pt idx="224">
                  <c:v>0.404098434004</c:v>
                </c:pt>
                <c:pt idx="225">
                  <c:v>0.341145580589</c:v>
                </c:pt>
                <c:pt idx="226">
                  <c:v>0.452131560532</c:v>
                </c:pt>
                <c:pt idx="227">
                  <c:v>1.17448983543</c:v>
                </c:pt>
                <c:pt idx="228">
                  <c:v>1.63695964126</c:v>
                </c:pt>
                <c:pt idx="229">
                  <c:v>1.77234871795</c:v>
                </c:pt>
                <c:pt idx="230">
                  <c:v>1.68451792829</c:v>
                </c:pt>
                <c:pt idx="231">
                  <c:v>1.48025862069</c:v>
                </c:pt>
                <c:pt idx="232">
                  <c:v>2.09973579109</c:v>
                </c:pt>
                <c:pt idx="233">
                  <c:v>1.6903356974</c:v>
                </c:pt>
                <c:pt idx="234">
                  <c:v>1.5544717608</c:v>
                </c:pt>
                <c:pt idx="235">
                  <c:v>0.838132879046</c:v>
                </c:pt>
                <c:pt idx="236">
                  <c:v>0.598379844961</c:v>
                </c:pt>
                <c:pt idx="237">
                  <c:v>0.35512908778</c:v>
                </c:pt>
                <c:pt idx="238">
                  <c:v>0.653488156061</c:v>
                </c:pt>
                <c:pt idx="239">
                  <c:v>1.07234208552</c:v>
                </c:pt>
                <c:pt idx="240">
                  <c:v>1.33770327553</c:v>
                </c:pt>
                <c:pt idx="241">
                  <c:v>1.230208</c:v>
                </c:pt>
                <c:pt idx="242">
                  <c:v>1.28674363328</c:v>
                </c:pt>
                <c:pt idx="243">
                  <c:v>1.10995662651</c:v>
                </c:pt>
                <c:pt idx="244">
                  <c:v>1.20317788018</c:v>
                </c:pt>
                <c:pt idx="245">
                  <c:v>0.919757269279</c:v>
                </c:pt>
                <c:pt idx="246">
                  <c:v>1.14730970724</c:v>
                </c:pt>
                <c:pt idx="247">
                  <c:v>1.1850748422</c:v>
                </c:pt>
                <c:pt idx="248">
                  <c:v>1.44256603774</c:v>
                </c:pt>
                <c:pt idx="249">
                  <c:v>1.65362962963</c:v>
                </c:pt>
                <c:pt idx="250">
                  <c:v>1.75662702703</c:v>
                </c:pt>
                <c:pt idx="251">
                  <c:v>1.7661356674</c:v>
                </c:pt>
                <c:pt idx="252">
                  <c:v>2.10230014859</c:v>
                </c:pt>
                <c:pt idx="253">
                  <c:v>1.70045271318</c:v>
                </c:pt>
                <c:pt idx="254">
                  <c:v>1.70194029851</c:v>
                </c:pt>
                <c:pt idx="255">
                  <c:v>1.49062211615</c:v>
                </c:pt>
                <c:pt idx="256">
                  <c:v>1.74456637168</c:v>
                </c:pt>
                <c:pt idx="257">
                  <c:v>2.22174698795</c:v>
                </c:pt>
                <c:pt idx="258">
                  <c:v>1.6035210356</c:v>
                </c:pt>
                <c:pt idx="259">
                  <c:v>1.57338181818</c:v>
                </c:pt>
                <c:pt idx="260">
                  <c:v>1.59960784314</c:v>
                </c:pt>
                <c:pt idx="261">
                  <c:v>1.68617700916</c:v>
                </c:pt>
                <c:pt idx="262">
                  <c:v>2.09079380215</c:v>
                </c:pt>
                <c:pt idx="263">
                  <c:v>2.21374020619</c:v>
                </c:pt>
                <c:pt idx="264">
                  <c:v>1.80508048512</c:v>
                </c:pt>
                <c:pt idx="265">
                  <c:v>1.79984678523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69174256"/>
        <c:axId val="-1581350256"/>
      </c:scatterChart>
      <c:valAx>
        <c:axId val="-1269174256"/>
        <c:scaling>
          <c:orientation val="minMax"/>
          <c:max val="300.0"/>
          <c:min val="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 w="sm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1350256"/>
        <c:crosses val="autoZero"/>
        <c:crossBetween val="midCat"/>
      </c:valAx>
      <c:valAx>
        <c:axId val="-1581350256"/>
        <c:scaling>
          <c:orientation val="minMax"/>
          <c:max val="3.5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Throughput</a:t>
                </a:r>
                <a:endParaRPr lang="en-US" b="1" dirty="0">
                  <a:solidFill>
                    <a:srgbClr val="0070C0"/>
                  </a:solidFill>
                </a:endParaRPr>
              </a:p>
            </c:rich>
          </c:tx>
          <c:layout>
            <c:manualLayout>
              <c:xMode val="edge"/>
              <c:yMode val="edge"/>
              <c:x val="0.125217573650394"/>
              <c:y val="0.215464746165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  <a:headEnd type="none" w="sm" len="med"/>
            <a:tailEnd type="triangl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69174256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EE27E-D0E0-754F-89D9-7E996A41275D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8D69D-E82F-E54F-B8DC-D196FC61E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8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+ opportunistic,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rebuffers</a:t>
            </a:r>
            <a:r>
              <a:rPr lang="en-US" baseline="0" dirty="0" smtClean="0"/>
              <a:t> if throughput unexpected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+ minimize </a:t>
            </a:r>
            <a:r>
              <a:rPr lang="en-US" baseline="0" dirty="0" err="1" smtClean="0"/>
              <a:t>rebufferring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too conservative (low bitrate) and ignores improved throughput </a:t>
            </a:r>
            <a:r>
              <a:rPr lang="en-US" baseline="0" dirty="0" err="1" smtClean="0"/>
              <a:t>condistions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+ best of both worlds </a:t>
            </a:r>
            <a:r>
              <a:rPr lang="mr-IN" baseline="0" dirty="0" smtClean="0"/>
              <a:t>–</a:t>
            </a:r>
            <a:r>
              <a:rPr lang="en-US" baseline="0" dirty="0" smtClean="0"/>
              <a:t> hard to predict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4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5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3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0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4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6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3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44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6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1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chunks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chunks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5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Highest bitrate -&gt; </a:t>
            </a:r>
            <a:r>
              <a:rPr lang="en-US" baseline="0" dirty="0" err="1" smtClean="0"/>
              <a:t>rebuffer</a:t>
            </a:r>
            <a:endParaRPr lang="en-US" baseline="0" dirty="0" smtClean="0"/>
          </a:p>
          <a:p>
            <a:r>
              <a:rPr lang="en-US" baseline="0" dirty="0" smtClean="0"/>
              <a:t>Lowest bitrate -&gt; Bad quality</a:t>
            </a:r>
          </a:p>
          <a:p>
            <a:r>
              <a:rPr lang="en-US" baseline="0" dirty="0" smtClean="0"/>
              <a:t>“Best” bitrate -&gt; Hard to </a:t>
            </a:r>
            <a:r>
              <a:rPr lang="en-US" baseline="0" dirty="0" err="1" smtClean="0"/>
              <a:t>bredit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3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 smtClean="0"/>
              <a:t>What are the goals? Let’s see how we might be able to achieve these goals?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</a:t>
            </a:r>
            <a:r>
              <a:rPr lang="en-US" dirty="0" err="1" smtClean="0"/>
              <a:t>rebuffering</a:t>
            </a:r>
            <a:r>
              <a:rPr lang="en-US" dirty="0" smtClean="0"/>
              <a:t> events where the playback buffer is empty and cannot render the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Delivering as high playback rate as possible within the throughput constraints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startup delay so that the user does not quit while waiting for the video to load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Keeping the playback as smooth as possible by avoiding frequent or large bitrate jumps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2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</a:t>
            </a:r>
            <a:r>
              <a:rPr lang="en-US" dirty="0" err="1" smtClean="0"/>
              <a:t>rebuffering</a:t>
            </a:r>
            <a:r>
              <a:rPr lang="en-US" dirty="0" smtClean="0"/>
              <a:t> events where the playback buffer is empty and cannot render the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Delivering as high playback rate as possible within the throughput constraints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startup delay so that the user does not quit while waiting for the video to load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Keeping the playback as smooth as possible by avoiding frequent or large bitrate jumps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1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+ opportunistic,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rebuffers</a:t>
            </a:r>
            <a:r>
              <a:rPr lang="en-US" baseline="0" dirty="0" smtClean="0"/>
              <a:t> if throughput unexpected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+ minimize </a:t>
            </a:r>
            <a:r>
              <a:rPr lang="en-US" baseline="0" dirty="0" err="1" smtClean="0"/>
              <a:t>rebufferring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too conservative (low bitrate) and ignores improved throughput </a:t>
            </a:r>
            <a:r>
              <a:rPr lang="en-US" baseline="0" dirty="0" err="1" smtClean="0"/>
              <a:t>condistions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+ best of both worlds </a:t>
            </a:r>
            <a:r>
              <a:rPr lang="mr-IN" baseline="0" dirty="0" smtClean="0"/>
              <a:t>–</a:t>
            </a:r>
            <a:r>
              <a:rPr lang="en-US" baseline="0" dirty="0" smtClean="0"/>
              <a:t> hard to predict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AD43-9F29-6045-ACA8-0E0E332B61D2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3671-ECD7-C145-932E-F2DA001BA9CA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0EEE7-D28E-A44D-B0F8-A042E585A815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6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FAB6-8994-7544-8051-97EE846E1CE0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CBE1-EAA7-934B-B0D2-438621195880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6B4F-9E50-2A49-A07D-9F1D20E8A857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4250-CE8D-9045-8050-F2D68362543E}" type="datetime1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7A33-7DDD-9B43-BD84-ADFA3B511A7C}" type="datetime1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8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8A20-3EC2-ED4A-9E44-D229BA818A2D}" type="datetime1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7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C4F4-2295-1D4F-9632-CBA11581116D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97A3-97BA-0E4B-B4E7-722A10372C75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2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B3947-3A7A-474A-BB4F-333CE1ECBEDD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68F6D-792F-C840-8BAC-1A964D3CE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emf"/><Relationship Id="rId13" Type="http://schemas.openxmlformats.org/officeDocument/2006/relationships/image" Target="../media/image19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30.png"/><Relationship Id="rId7" Type="http://schemas.openxmlformats.org/officeDocument/2006/relationships/image" Target="../media/image2.gif"/><Relationship Id="rId1" Type="http://schemas.openxmlformats.org/officeDocument/2006/relationships/tags" Target="../tags/tag10.xml"/><Relationship Id="rId2" Type="http://schemas.microsoft.com/office/2007/relationships/media" Target="../media/media3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7.emf"/><Relationship Id="rId5" Type="http://schemas.openxmlformats.org/officeDocument/2006/relationships/image" Target="../media/image38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png"/><Relationship Id="rId7" Type="http://schemas.openxmlformats.org/officeDocument/2006/relationships/image" Target="../media/image2.gif"/><Relationship Id="rId8" Type="http://schemas.openxmlformats.org/officeDocument/2006/relationships/image" Target="../media/image3.emf"/><Relationship Id="rId1" Type="http://schemas.openxmlformats.org/officeDocument/2006/relationships/tags" Target="../tags/tag1.xml"/><Relationship Id="rId2" Type="http://schemas.microsoft.com/office/2007/relationships/media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gif"/><Relationship Id="rId12" Type="http://schemas.openxmlformats.org/officeDocument/2006/relationships/image" Target="../media/image10.png"/><Relationship Id="rId13" Type="http://schemas.openxmlformats.org/officeDocument/2006/relationships/image" Target="../media/image11.emf"/><Relationship Id="rId1" Type="http://schemas.openxmlformats.org/officeDocument/2006/relationships/tags" Target="../tags/tag2.xml"/><Relationship Id="rId2" Type="http://schemas.microsoft.com/office/2007/relationships/media" Target="../media/media2.mov"/><Relationship Id="rId3" Type="http://schemas.openxmlformats.org/officeDocument/2006/relationships/video" Target="../media/media2.mo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324525" y="1664769"/>
            <a:ext cx="6515101" cy="140455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+mn-lt"/>
              </a:rPr>
              <a:t>Lecture 17: Video Streaming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6337" y="4620092"/>
            <a:ext cx="9144000" cy="475777"/>
          </a:xfrm>
        </p:spPr>
        <p:txBody>
          <a:bodyPr>
            <a:normAutofit/>
          </a:bodyPr>
          <a:lstStyle/>
          <a:p>
            <a:r>
              <a:rPr lang="en-US" sz="2025" dirty="0" smtClean="0"/>
              <a:t>Some slides adapted from </a:t>
            </a:r>
            <a:r>
              <a:rPr lang="en-US" sz="2025" dirty="0" err="1" smtClean="0"/>
              <a:t>Hongzi</a:t>
            </a:r>
            <a:r>
              <a:rPr lang="en-US" sz="2025" dirty="0" smtClean="0"/>
              <a:t> </a:t>
            </a:r>
            <a:r>
              <a:rPr lang="en-US" sz="2025" dirty="0"/>
              <a:t>Mao, </a:t>
            </a:r>
            <a:r>
              <a:rPr lang="en-US" sz="2025" dirty="0" err="1"/>
              <a:t>Te</a:t>
            </a:r>
            <a:r>
              <a:rPr lang="en-US" sz="2025" dirty="0"/>
              <a:t>-Yuan </a:t>
            </a:r>
            <a:r>
              <a:rPr lang="en-US" sz="2025" dirty="0" smtClean="0"/>
              <a:t>Huang, </a:t>
            </a:r>
            <a:r>
              <a:rPr lang="en-US" sz="2025" dirty="0"/>
              <a:t>Mohammad </a:t>
            </a:r>
            <a:r>
              <a:rPr lang="en-US" sz="202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Alizadeh</a:t>
            </a:r>
            <a:endParaRPr 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98" y="93289"/>
            <a:ext cx="9011478" cy="21716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6.829: Computer Networks and Mobile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4"/>
    </mc:Choice>
    <mc:Fallback xmlns="">
      <p:transition spd="slow" advTm="8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ABR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ABR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23301"/>
            <a:ext cx="8229600" cy="3517506"/>
          </a:xfrm>
        </p:spPr>
        <p:txBody>
          <a:bodyPr>
            <a:normAutofit/>
          </a:bodyPr>
          <a:lstStyle/>
          <a:p>
            <a:r>
              <a:rPr lang="en-US" dirty="0" smtClean="0"/>
              <a:t>Rate-based: pick bitrate based on </a:t>
            </a:r>
            <a:r>
              <a:rPr lang="en-US" dirty="0" smtClean="0">
                <a:solidFill>
                  <a:srgbClr val="3365FF"/>
                </a:solidFill>
              </a:rPr>
              <a:t>predicted</a:t>
            </a:r>
            <a:r>
              <a:rPr lang="en-US" dirty="0" smtClean="0">
                <a:solidFill>
                  <a:srgbClr val="3366FF"/>
                </a:solidFill>
              </a:rPr>
              <a:t> throughput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Pick highest possible bitrate based on predicted throughput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Pros? Cons?</a:t>
            </a:r>
          </a:p>
          <a:p>
            <a:pPr lvl="1"/>
            <a:endParaRPr lang="en-US" sz="800" dirty="0" smtClean="0">
              <a:solidFill>
                <a:srgbClr val="3366FF"/>
              </a:solidFill>
            </a:endParaRPr>
          </a:p>
          <a:p>
            <a:r>
              <a:rPr lang="en-US" dirty="0" smtClean="0"/>
              <a:t>Buffer-based: pick bitrate based on </a:t>
            </a:r>
            <a:r>
              <a:rPr lang="en-US" dirty="0" smtClean="0">
                <a:solidFill>
                  <a:srgbClr val="3366FF"/>
                </a:solidFill>
              </a:rPr>
              <a:t>buffer occupancy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Try to keep buffer at a constant level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Pros? Cons?</a:t>
            </a:r>
            <a:endParaRPr lang="en-US" dirty="0" smtClean="0"/>
          </a:p>
          <a:p>
            <a:pPr lvl="1"/>
            <a:endParaRPr lang="en-US" sz="800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Hybrid: use both throughput prediction &amp; buffer occupancy</a:t>
            </a:r>
          </a:p>
          <a:p>
            <a:pPr lvl="1"/>
            <a:endParaRPr lang="en-US" sz="800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Learning-based: pick bitrate by learning from past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9527" y="260340"/>
            <a:ext cx="5584974" cy="6429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Defining </a:t>
            </a:r>
            <a:r>
              <a:rPr lang="en-US" sz="2800" b="1" dirty="0" err="1" smtClean="0"/>
              <a:t>QoE</a:t>
            </a:r>
            <a:r>
              <a:rPr lang="en-US" sz="2800" b="1" dirty="0" smtClean="0"/>
              <a:t> based on Goals</a:t>
            </a:r>
            <a:endParaRPr lang="en-US" sz="28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652655" y="1203518"/>
            <a:ext cx="3145328" cy="3263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</a:t>
            </a:r>
            <a:r>
              <a:rPr lang="en-US" dirty="0" err="1" smtClean="0"/>
              <a:t>rebuffering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Delivering as high playback rate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Minimize startup delay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Keeping the playback as smooth as possible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207"/>
            <a:ext cx="5869940" cy="27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1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/>
        </p:blipFill>
        <p:spPr>
          <a:xfrm>
            <a:off x="492529" y="1057034"/>
            <a:ext cx="8013469" cy="37102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9527" y="260340"/>
            <a:ext cx="5584974" cy="6429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Defining </a:t>
            </a:r>
            <a:r>
              <a:rPr lang="en-US" sz="2800" b="1" dirty="0" err="1"/>
              <a:t>QoE</a:t>
            </a:r>
            <a:r>
              <a:rPr lang="en-US" sz="2800" b="1" dirty="0"/>
              <a:t> based on Goals</a:t>
            </a:r>
          </a:p>
        </p:txBody>
      </p:sp>
    </p:spTree>
    <p:extLst>
      <p:ext uri="{BB962C8B-B14F-4D97-AF65-F5344CB8AC3E}">
        <p14:creationId xmlns:p14="http://schemas.microsoft.com/office/powerpoint/2010/main" val="25835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a Maximization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a Maximization 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36" y="1370013"/>
            <a:ext cx="5283527" cy="3262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QoE</a:t>
            </a:r>
            <a:r>
              <a:rPr lang="en-US" dirty="0" smtClean="0"/>
              <a:t> Bitrate Adaptation Design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54" y="1370013"/>
            <a:ext cx="5241692" cy="3262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pPr algn="ctr"/>
            <a:r>
              <a:rPr lang="en-US" dirty="0" err="1" smtClean="0"/>
              <a:t>QoE</a:t>
            </a:r>
            <a:r>
              <a:rPr lang="en-US" dirty="0" smtClean="0"/>
              <a:t> Bitrate Adaptation Design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2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Idea: Video Adaptation using Model Predictive Control (MPC) </a:t>
            </a:r>
            <a:r>
              <a:rPr lang="en-US" sz="2200" dirty="0" smtClean="0"/>
              <a:t>[SIGCOMM’15]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5037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Algorithm sketch:</a:t>
            </a:r>
          </a:p>
          <a:p>
            <a:r>
              <a:rPr lang="en-US" dirty="0" smtClean="0"/>
              <a:t>Predict throughput</a:t>
            </a:r>
          </a:p>
          <a:p>
            <a:r>
              <a:rPr lang="en-US" dirty="0" smtClean="0"/>
              <a:t>Solve optimization function to determine best bitrate</a:t>
            </a:r>
          </a:p>
          <a:p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1649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26171" y="229979"/>
            <a:ext cx="7819807" cy="642938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 smtClean="0"/>
              <a:t>Why is </a:t>
            </a:r>
            <a:r>
              <a:rPr lang="en-US" sz="2700" b="1" smtClean="0"/>
              <a:t>Model-based ABR Challenging</a:t>
            </a:r>
            <a:r>
              <a:rPr lang="en-US" sz="2700" b="1" dirty="0" smtClean="0"/>
              <a:t>?</a:t>
            </a:r>
            <a:endParaRPr lang="en-US" sz="27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71" y="1216161"/>
            <a:ext cx="5191506" cy="3819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68046" y="1205344"/>
            <a:ext cx="139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D411D"/>
                </a:solidFill>
              </a:rPr>
              <a:t>Throughput</a:t>
            </a:r>
            <a:endParaRPr lang="en-US" sz="1600" b="1" dirty="0">
              <a:solidFill>
                <a:srgbClr val="ED411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0653" y="2534044"/>
            <a:ext cx="1582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</a:rPr>
              <a:t>Video bitrate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77595" y="2059398"/>
            <a:ext cx="2464095" cy="526311"/>
          </a:xfrm>
          <a:custGeom>
            <a:avLst/>
            <a:gdLst>
              <a:gd name="connsiteX0" fmla="*/ 0 w 3285460"/>
              <a:gd name="connsiteY0" fmla="*/ 701748 h 701748"/>
              <a:gd name="connsiteX1" fmla="*/ 414669 w 3285460"/>
              <a:gd name="connsiteY1" fmla="*/ 701748 h 701748"/>
              <a:gd name="connsiteX2" fmla="*/ 414669 w 3285460"/>
              <a:gd name="connsiteY2" fmla="*/ 0 h 701748"/>
              <a:gd name="connsiteX3" fmla="*/ 2594344 w 3285460"/>
              <a:gd name="connsiteY3" fmla="*/ 0 h 701748"/>
              <a:gd name="connsiteX4" fmla="*/ 2594344 w 3285460"/>
              <a:gd name="connsiteY4" fmla="*/ 340241 h 701748"/>
              <a:gd name="connsiteX5" fmla="*/ 3285460 w 3285460"/>
              <a:gd name="connsiteY5" fmla="*/ 340241 h 7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460" h="701748">
                <a:moveTo>
                  <a:pt x="0" y="701748"/>
                </a:moveTo>
                <a:lnTo>
                  <a:pt x="414669" y="701748"/>
                </a:lnTo>
                <a:lnTo>
                  <a:pt x="414669" y="0"/>
                </a:lnTo>
                <a:lnTo>
                  <a:pt x="2594344" y="0"/>
                </a:lnTo>
                <a:lnTo>
                  <a:pt x="2594344" y="340241"/>
                </a:lnTo>
                <a:lnTo>
                  <a:pt x="3285460" y="340241"/>
                </a:ln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accent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74297" y="1165459"/>
            <a:ext cx="2496392" cy="3303751"/>
            <a:chOff x="1648848" y="1370527"/>
            <a:chExt cx="3328522" cy="4405001"/>
          </a:xfrm>
        </p:grpSpPr>
        <p:grpSp>
          <p:nvGrpSpPr>
            <p:cNvPr id="18" name="Group 17"/>
            <p:cNvGrpSpPr/>
            <p:nvPr/>
          </p:nvGrpSpPr>
          <p:grpSpPr>
            <a:xfrm>
              <a:off x="1648848" y="1370527"/>
              <a:ext cx="3328522" cy="4391796"/>
              <a:chOff x="957966" y="1306729"/>
              <a:chExt cx="3254108" cy="4391796"/>
            </a:xfrm>
            <a:solidFill>
              <a:schemeClr val="bg1"/>
            </a:solidFill>
          </p:grpSpPr>
          <p:sp>
            <p:nvSpPr>
              <p:cNvPr id="20" name="Rounded Rectangle 19"/>
              <p:cNvSpPr/>
              <p:nvPr/>
            </p:nvSpPr>
            <p:spPr>
              <a:xfrm>
                <a:off x="957966" y="1306729"/>
                <a:ext cx="3232039" cy="2330973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980033" y="3798534"/>
                <a:ext cx="3232041" cy="1899991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1652944" y="1438130"/>
              <a:ext cx="0" cy="433739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24"/>
          <p:cNvSpPr/>
          <p:nvPr/>
        </p:nvSpPr>
        <p:spPr>
          <a:xfrm>
            <a:off x="4071573" y="1397807"/>
            <a:ext cx="1778295" cy="1330310"/>
          </a:xfrm>
          <a:custGeom>
            <a:avLst/>
            <a:gdLst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180214 w 2371060"/>
              <a:gd name="connsiteY29" fmla="*/ 4664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243714 w 2371060"/>
              <a:gd name="connsiteY29" fmla="*/ 4410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09736 h 1773746"/>
              <a:gd name="connsiteX1" fmla="*/ 31897 w 2371060"/>
              <a:gd name="connsiteY1" fmla="*/ 1433020 h 1773746"/>
              <a:gd name="connsiteX2" fmla="*/ 95693 w 2371060"/>
              <a:gd name="connsiteY2" fmla="*/ 1496815 h 1773746"/>
              <a:gd name="connsiteX3" fmla="*/ 95693 w 2371060"/>
              <a:gd name="connsiteY3" fmla="*/ 1262899 h 1773746"/>
              <a:gd name="connsiteX4" fmla="*/ 116958 w 2371060"/>
              <a:gd name="connsiteY4" fmla="*/ 1422387 h 1773746"/>
              <a:gd name="connsiteX5" fmla="*/ 116958 w 2371060"/>
              <a:gd name="connsiteY5" fmla="*/ 1560610 h 1773746"/>
              <a:gd name="connsiteX6" fmla="*/ 191386 w 2371060"/>
              <a:gd name="connsiteY6" fmla="*/ 1369224 h 1773746"/>
              <a:gd name="connsiteX7" fmla="*/ 191386 w 2371060"/>
              <a:gd name="connsiteY7" fmla="*/ 1773262 h 1773746"/>
              <a:gd name="connsiteX8" fmla="*/ 297711 w 2371060"/>
              <a:gd name="connsiteY8" fmla="*/ 1454285 h 1773746"/>
              <a:gd name="connsiteX9" fmla="*/ 297711 w 2371060"/>
              <a:gd name="connsiteY9" fmla="*/ 1581875 h 1773746"/>
              <a:gd name="connsiteX10" fmla="*/ 308344 w 2371060"/>
              <a:gd name="connsiteY10" fmla="*/ 1294796 h 1773746"/>
              <a:gd name="connsiteX11" fmla="*/ 308344 w 2371060"/>
              <a:gd name="connsiteY11" fmla="*/ 1592508 h 1773746"/>
              <a:gd name="connsiteX12" fmla="*/ 361507 w 2371060"/>
              <a:gd name="connsiteY12" fmla="*/ 1379857 h 1773746"/>
              <a:gd name="connsiteX13" fmla="*/ 372139 w 2371060"/>
              <a:gd name="connsiteY13" fmla="*/ 1507448 h 1773746"/>
              <a:gd name="connsiteX14" fmla="*/ 478465 w 2371060"/>
              <a:gd name="connsiteY14" fmla="*/ 1167206 h 1773746"/>
              <a:gd name="connsiteX15" fmla="*/ 616688 w 2371060"/>
              <a:gd name="connsiteY15" fmla="*/ 1347959 h 1773746"/>
              <a:gd name="connsiteX16" fmla="*/ 659218 w 2371060"/>
              <a:gd name="connsiteY16" fmla="*/ 816331 h 1773746"/>
              <a:gd name="connsiteX17" fmla="*/ 691116 w 2371060"/>
              <a:gd name="connsiteY17" fmla="*/ 1082145 h 1773746"/>
              <a:gd name="connsiteX18" fmla="*/ 723014 w 2371060"/>
              <a:gd name="connsiteY18" fmla="*/ 912024 h 1773746"/>
              <a:gd name="connsiteX19" fmla="*/ 723014 w 2371060"/>
              <a:gd name="connsiteY19" fmla="*/ 997085 h 1773746"/>
              <a:gd name="connsiteX20" fmla="*/ 808074 w 2371060"/>
              <a:gd name="connsiteY20" fmla="*/ 880127 h 1773746"/>
              <a:gd name="connsiteX21" fmla="*/ 808074 w 2371060"/>
              <a:gd name="connsiteY21" fmla="*/ 1039615 h 1773746"/>
              <a:gd name="connsiteX22" fmla="*/ 882502 w 2371060"/>
              <a:gd name="connsiteY22" fmla="*/ 826964 h 1773746"/>
              <a:gd name="connsiteX23" fmla="*/ 882502 w 2371060"/>
              <a:gd name="connsiteY23" fmla="*/ 965187 h 1773746"/>
              <a:gd name="connsiteX24" fmla="*/ 956930 w 2371060"/>
              <a:gd name="connsiteY24" fmla="*/ 784434 h 1773746"/>
              <a:gd name="connsiteX25" fmla="*/ 999460 w 2371060"/>
              <a:gd name="connsiteY25" fmla="*/ 880127 h 1773746"/>
              <a:gd name="connsiteX26" fmla="*/ 1095153 w 2371060"/>
              <a:gd name="connsiteY26" fmla="*/ 29522 h 1773746"/>
              <a:gd name="connsiteX27" fmla="*/ 1139603 w 2371060"/>
              <a:gd name="connsiteY27" fmla="*/ 195360 h 1773746"/>
              <a:gd name="connsiteX28" fmla="*/ 1222744 w 2371060"/>
              <a:gd name="connsiteY28" fmla="*/ 199643 h 1773746"/>
              <a:gd name="connsiteX29" fmla="*/ 1243714 w 2371060"/>
              <a:gd name="connsiteY29" fmla="*/ 440057 h 1773746"/>
              <a:gd name="connsiteX30" fmla="*/ 1318437 w 2371060"/>
              <a:gd name="connsiteY30" fmla="*/ 454824 h 1773746"/>
              <a:gd name="connsiteX31" fmla="*/ 1350335 w 2371060"/>
              <a:gd name="connsiteY31" fmla="*/ 433559 h 1773746"/>
              <a:gd name="connsiteX32" fmla="*/ 1403497 w 2371060"/>
              <a:gd name="connsiteY32" fmla="*/ 348499 h 1773746"/>
              <a:gd name="connsiteX33" fmla="*/ 1403497 w 2371060"/>
              <a:gd name="connsiteY33" fmla="*/ 710006 h 1773746"/>
              <a:gd name="connsiteX34" fmla="*/ 1531088 w 2371060"/>
              <a:gd name="connsiteY34" fmla="*/ 401662 h 1773746"/>
              <a:gd name="connsiteX35" fmla="*/ 1541721 w 2371060"/>
              <a:gd name="connsiteY35" fmla="*/ 646210 h 1773746"/>
              <a:gd name="connsiteX36" fmla="*/ 1648046 w 2371060"/>
              <a:gd name="connsiteY36" fmla="*/ 380396 h 1773746"/>
              <a:gd name="connsiteX37" fmla="*/ 1648046 w 2371060"/>
              <a:gd name="connsiteY37" fmla="*/ 571782 h 1773746"/>
              <a:gd name="connsiteX38" fmla="*/ 1722474 w 2371060"/>
              <a:gd name="connsiteY38" fmla="*/ 316601 h 1773746"/>
              <a:gd name="connsiteX39" fmla="*/ 1733107 w 2371060"/>
              <a:gd name="connsiteY39" fmla="*/ 433559 h 1773746"/>
              <a:gd name="connsiteX40" fmla="*/ 1754372 w 2371060"/>
              <a:gd name="connsiteY40" fmla="*/ 614313 h 1773746"/>
              <a:gd name="connsiteX41" fmla="*/ 1796902 w 2371060"/>
              <a:gd name="connsiteY41" fmla="*/ 359131 h 1773746"/>
              <a:gd name="connsiteX42" fmla="*/ 1796902 w 2371060"/>
              <a:gd name="connsiteY42" fmla="*/ 561150 h 1773746"/>
              <a:gd name="connsiteX43" fmla="*/ 1860697 w 2371060"/>
              <a:gd name="connsiteY43" fmla="*/ 380396 h 1773746"/>
              <a:gd name="connsiteX44" fmla="*/ 1892595 w 2371060"/>
              <a:gd name="connsiteY44" fmla="*/ 975820 h 1773746"/>
              <a:gd name="connsiteX45" fmla="*/ 1956390 w 2371060"/>
              <a:gd name="connsiteY45" fmla="*/ 752536 h 1773746"/>
              <a:gd name="connsiteX46" fmla="*/ 1956390 w 2371060"/>
              <a:gd name="connsiteY46" fmla="*/ 837596 h 1773746"/>
              <a:gd name="connsiteX47" fmla="*/ 2020186 w 2371060"/>
              <a:gd name="connsiteY47" fmla="*/ 731271 h 1773746"/>
              <a:gd name="connsiteX48" fmla="*/ 2041451 w 2371060"/>
              <a:gd name="connsiteY48" fmla="*/ 773801 h 1773746"/>
              <a:gd name="connsiteX49" fmla="*/ 2094614 w 2371060"/>
              <a:gd name="connsiteY49" fmla="*/ 635578 h 1773746"/>
              <a:gd name="connsiteX50" fmla="*/ 2105246 w 2371060"/>
              <a:gd name="connsiteY50" fmla="*/ 954555 h 1773746"/>
              <a:gd name="connsiteX51" fmla="*/ 2105246 w 2371060"/>
              <a:gd name="connsiteY51" fmla="*/ 699373 h 1773746"/>
              <a:gd name="connsiteX52" fmla="*/ 2115879 w 2371060"/>
              <a:gd name="connsiteY52" fmla="*/ 848229 h 1773746"/>
              <a:gd name="connsiteX53" fmla="*/ 2158409 w 2371060"/>
              <a:gd name="connsiteY53" fmla="*/ 699373 h 1773746"/>
              <a:gd name="connsiteX54" fmla="*/ 2232837 w 2371060"/>
              <a:gd name="connsiteY54" fmla="*/ 795066 h 1773746"/>
              <a:gd name="connsiteX55" fmla="*/ 2296632 w 2371060"/>
              <a:gd name="connsiteY55" fmla="*/ 635578 h 1773746"/>
              <a:gd name="connsiteX56" fmla="*/ 2296632 w 2371060"/>
              <a:gd name="connsiteY56" fmla="*/ 869494 h 1773746"/>
              <a:gd name="connsiteX57" fmla="*/ 2371060 w 2371060"/>
              <a:gd name="connsiteY57" fmla="*/ 635578 h 177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371060" h="1773746">
                <a:moveTo>
                  <a:pt x="0" y="1209736"/>
                </a:moveTo>
                <a:cubicBezTo>
                  <a:pt x="7974" y="1297455"/>
                  <a:pt x="15948" y="1385174"/>
                  <a:pt x="31897" y="1433020"/>
                </a:cubicBezTo>
                <a:cubicBezTo>
                  <a:pt x="47846" y="1480866"/>
                  <a:pt x="85060" y="1525169"/>
                  <a:pt x="95693" y="1496815"/>
                </a:cubicBezTo>
                <a:cubicBezTo>
                  <a:pt x="106326" y="1468461"/>
                  <a:pt x="92149" y="1275304"/>
                  <a:pt x="95693" y="1262899"/>
                </a:cubicBezTo>
                <a:cubicBezTo>
                  <a:pt x="99237" y="1250494"/>
                  <a:pt x="113414" y="1372769"/>
                  <a:pt x="116958" y="1422387"/>
                </a:cubicBezTo>
                <a:cubicBezTo>
                  <a:pt x="120502" y="1472005"/>
                  <a:pt x="104553" y="1569470"/>
                  <a:pt x="116958" y="1560610"/>
                </a:cubicBezTo>
                <a:cubicBezTo>
                  <a:pt x="129363" y="1551750"/>
                  <a:pt x="178981" y="1333782"/>
                  <a:pt x="191386" y="1369224"/>
                </a:cubicBezTo>
                <a:cubicBezTo>
                  <a:pt x="203791" y="1404666"/>
                  <a:pt x="173665" y="1759085"/>
                  <a:pt x="191386" y="1773262"/>
                </a:cubicBezTo>
                <a:cubicBezTo>
                  <a:pt x="209107" y="1787439"/>
                  <a:pt x="279990" y="1486183"/>
                  <a:pt x="297711" y="1454285"/>
                </a:cubicBezTo>
                <a:cubicBezTo>
                  <a:pt x="315432" y="1422387"/>
                  <a:pt x="295939" y="1608456"/>
                  <a:pt x="297711" y="1581875"/>
                </a:cubicBezTo>
                <a:cubicBezTo>
                  <a:pt x="299483" y="1555294"/>
                  <a:pt x="306572" y="1293024"/>
                  <a:pt x="308344" y="1294796"/>
                </a:cubicBezTo>
                <a:cubicBezTo>
                  <a:pt x="310116" y="1296568"/>
                  <a:pt x="299484" y="1578331"/>
                  <a:pt x="308344" y="1592508"/>
                </a:cubicBezTo>
                <a:cubicBezTo>
                  <a:pt x="317204" y="1606685"/>
                  <a:pt x="350875" y="1394034"/>
                  <a:pt x="361507" y="1379857"/>
                </a:cubicBezTo>
                <a:cubicBezTo>
                  <a:pt x="372139" y="1365680"/>
                  <a:pt x="352646" y="1542890"/>
                  <a:pt x="372139" y="1507448"/>
                </a:cubicBezTo>
                <a:cubicBezTo>
                  <a:pt x="391632" y="1472006"/>
                  <a:pt x="437707" y="1193787"/>
                  <a:pt x="478465" y="1167206"/>
                </a:cubicBezTo>
                <a:cubicBezTo>
                  <a:pt x="519223" y="1140625"/>
                  <a:pt x="586563" y="1406438"/>
                  <a:pt x="616688" y="1347959"/>
                </a:cubicBezTo>
                <a:cubicBezTo>
                  <a:pt x="646813" y="1289480"/>
                  <a:pt x="646813" y="860633"/>
                  <a:pt x="659218" y="816331"/>
                </a:cubicBezTo>
                <a:cubicBezTo>
                  <a:pt x="671623" y="772029"/>
                  <a:pt x="680483" y="1066196"/>
                  <a:pt x="691116" y="1082145"/>
                </a:cubicBezTo>
                <a:cubicBezTo>
                  <a:pt x="701749" y="1098094"/>
                  <a:pt x="717698" y="926201"/>
                  <a:pt x="723014" y="912024"/>
                </a:cubicBezTo>
                <a:cubicBezTo>
                  <a:pt x="728330" y="897847"/>
                  <a:pt x="708837" y="1002401"/>
                  <a:pt x="723014" y="997085"/>
                </a:cubicBezTo>
                <a:cubicBezTo>
                  <a:pt x="737191" y="991769"/>
                  <a:pt x="793897" y="873039"/>
                  <a:pt x="808074" y="880127"/>
                </a:cubicBezTo>
                <a:cubicBezTo>
                  <a:pt x="822251" y="887215"/>
                  <a:pt x="795669" y="1048475"/>
                  <a:pt x="808074" y="1039615"/>
                </a:cubicBezTo>
                <a:cubicBezTo>
                  <a:pt x="820479" y="1030755"/>
                  <a:pt x="870097" y="839369"/>
                  <a:pt x="882502" y="826964"/>
                </a:cubicBezTo>
                <a:cubicBezTo>
                  <a:pt x="894907" y="814559"/>
                  <a:pt x="870097" y="972275"/>
                  <a:pt x="882502" y="965187"/>
                </a:cubicBezTo>
                <a:cubicBezTo>
                  <a:pt x="894907" y="958099"/>
                  <a:pt x="937437" y="798611"/>
                  <a:pt x="956930" y="784434"/>
                </a:cubicBezTo>
                <a:cubicBezTo>
                  <a:pt x="976423" y="770257"/>
                  <a:pt x="976423" y="1005946"/>
                  <a:pt x="999460" y="880127"/>
                </a:cubicBezTo>
                <a:cubicBezTo>
                  <a:pt x="1022497" y="754308"/>
                  <a:pt x="1071796" y="143650"/>
                  <a:pt x="1095153" y="29522"/>
                </a:cubicBezTo>
                <a:cubicBezTo>
                  <a:pt x="1118510" y="-84606"/>
                  <a:pt x="1118338" y="167006"/>
                  <a:pt x="1139603" y="195360"/>
                </a:cubicBezTo>
                <a:cubicBezTo>
                  <a:pt x="1160868" y="223714"/>
                  <a:pt x="1205392" y="158860"/>
                  <a:pt x="1222744" y="199643"/>
                </a:cubicBezTo>
                <a:cubicBezTo>
                  <a:pt x="1240096" y="240426"/>
                  <a:pt x="1227765" y="397527"/>
                  <a:pt x="1243714" y="440057"/>
                </a:cubicBezTo>
                <a:cubicBezTo>
                  <a:pt x="1259663" y="482587"/>
                  <a:pt x="1300667" y="455907"/>
                  <a:pt x="1318437" y="454824"/>
                </a:cubicBezTo>
                <a:cubicBezTo>
                  <a:pt x="1336207" y="453741"/>
                  <a:pt x="1336158" y="451280"/>
                  <a:pt x="1350335" y="433559"/>
                </a:cubicBezTo>
                <a:cubicBezTo>
                  <a:pt x="1364512" y="415838"/>
                  <a:pt x="1394637" y="302424"/>
                  <a:pt x="1403497" y="348499"/>
                </a:cubicBezTo>
                <a:cubicBezTo>
                  <a:pt x="1412357" y="394574"/>
                  <a:pt x="1382232" y="701146"/>
                  <a:pt x="1403497" y="710006"/>
                </a:cubicBezTo>
                <a:cubicBezTo>
                  <a:pt x="1424762" y="718866"/>
                  <a:pt x="1508051" y="412295"/>
                  <a:pt x="1531088" y="401662"/>
                </a:cubicBezTo>
                <a:cubicBezTo>
                  <a:pt x="1554125" y="391029"/>
                  <a:pt x="1522228" y="649754"/>
                  <a:pt x="1541721" y="646210"/>
                </a:cubicBezTo>
                <a:cubicBezTo>
                  <a:pt x="1561214" y="642666"/>
                  <a:pt x="1630325" y="392801"/>
                  <a:pt x="1648046" y="380396"/>
                </a:cubicBezTo>
                <a:cubicBezTo>
                  <a:pt x="1665767" y="367991"/>
                  <a:pt x="1635641" y="582414"/>
                  <a:pt x="1648046" y="571782"/>
                </a:cubicBezTo>
                <a:cubicBezTo>
                  <a:pt x="1660451" y="561150"/>
                  <a:pt x="1708297" y="339638"/>
                  <a:pt x="1722474" y="316601"/>
                </a:cubicBezTo>
                <a:cubicBezTo>
                  <a:pt x="1736651" y="293564"/>
                  <a:pt x="1727791" y="383940"/>
                  <a:pt x="1733107" y="433559"/>
                </a:cubicBezTo>
                <a:cubicBezTo>
                  <a:pt x="1738423" y="483178"/>
                  <a:pt x="1743740" y="626718"/>
                  <a:pt x="1754372" y="614313"/>
                </a:cubicBezTo>
                <a:cubicBezTo>
                  <a:pt x="1765004" y="601908"/>
                  <a:pt x="1789814" y="367992"/>
                  <a:pt x="1796902" y="359131"/>
                </a:cubicBezTo>
                <a:cubicBezTo>
                  <a:pt x="1803990" y="350270"/>
                  <a:pt x="1786270" y="557606"/>
                  <a:pt x="1796902" y="561150"/>
                </a:cubicBezTo>
                <a:cubicBezTo>
                  <a:pt x="1807534" y="564694"/>
                  <a:pt x="1844748" y="311284"/>
                  <a:pt x="1860697" y="380396"/>
                </a:cubicBezTo>
                <a:cubicBezTo>
                  <a:pt x="1876646" y="449508"/>
                  <a:pt x="1876646" y="913797"/>
                  <a:pt x="1892595" y="975820"/>
                </a:cubicBezTo>
                <a:cubicBezTo>
                  <a:pt x="1908544" y="1037843"/>
                  <a:pt x="1945758" y="775573"/>
                  <a:pt x="1956390" y="752536"/>
                </a:cubicBezTo>
                <a:cubicBezTo>
                  <a:pt x="1967022" y="729499"/>
                  <a:pt x="1945757" y="841140"/>
                  <a:pt x="1956390" y="837596"/>
                </a:cubicBezTo>
                <a:cubicBezTo>
                  <a:pt x="1967023" y="834052"/>
                  <a:pt x="2006009" y="741903"/>
                  <a:pt x="2020186" y="731271"/>
                </a:cubicBezTo>
                <a:cubicBezTo>
                  <a:pt x="2034363" y="720639"/>
                  <a:pt x="2029046" y="789750"/>
                  <a:pt x="2041451" y="773801"/>
                </a:cubicBezTo>
                <a:cubicBezTo>
                  <a:pt x="2053856" y="757852"/>
                  <a:pt x="2083981" y="605452"/>
                  <a:pt x="2094614" y="635578"/>
                </a:cubicBezTo>
                <a:cubicBezTo>
                  <a:pt x="2105247" y="665704"/>
                  <a:pt x="2103474" y="943922"/>
                  <a:pt x="2105246" y="954555"/>
                </a:cubicBezTo>
                <a:cubicBezTo>
                  <a:pt x="2107018" y="965188"/>
                  <a:pt x="2103474" y="717094"/>
                  <a:pt x="2105246" y="699373"/>
                </a:cubicBezTo>
                <a:cubicBezTo>
                  <a:pt x="2107018" y="681652"/>
                  <a:pt x="2107019" y="848229"/>
                  <a:pt x="2115879" y="848229"/>
                </a:cubicBezTo>
                <a:cubicBezTo>
                  <a:pt x="2124739" y="848229"/>
                  <a:pt x="2138916" y="708233"/>
                  <a:pt x="2158409" y="699373"/>
                </a:cubicBezTo>
                <a:cubicBezTo>
                  <a:pt x="2177902" y="690513"/>
                  <a:pt x="2209800" y="805699"/>
                  <a:pt x="2232837" y="795066"/>
                </a:cubicBezTo>
                <a:cubicBezTo>
                  <a:pt x="2255874" y="784433"/>
                  <a:pt x="2286000" y="623173"/>
                  <a:pt x="2296632" y="635578"/>
                </a:cubicBezTo>
                <a:cubicBezTo>
                  <a:pt x="2307264" y="647983"/>
                  <a:pt x="2284227" y="869494"/>
                  <a:pt x="2296632" y="869494"/>
                </a:cubicBezTo>
                <a:cubicBezTo>
                  <a:pt x="2309037" y="869494"/>
                  <a:pt x="2371060" y="635578"/>
                  <a:pt x="2371060" y="635578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6" name="Freeform 25"/>
          <p:cNvSpPr/>
          <p:nvPr/>
        </p:nvSpPr>
        <p:spPr>
          <a:xfrm>
            <a:off x="4083439" y="1716982"/>
            <a:ext cx="1821744" cy="923299"/>
          </a:xfrm>
          <a:custGeom>
            <a:avLst/>
            <a:gdLst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17600 w 2428992"/>
              <a:gd name="connsiteY31" fmla="*/ 571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32000 w 2428992"/>
              <a:gd name="connsiteY58" fmla="*/ 292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428992" h="1231065">
                <a:moveTo>
                  <a:pt x="0" y="781050"/>
                </a:moveTo>
                <a:cubicBezTo>
                  <a:pt x="26458" y="649287"/>
                  <a:pt x="52917" y="517525"/>
                  <a:pt x="69850" y="533400"/>
                </a:cubicBezTo>
                <a:cubicBezTo>
                  <a:pt x="86783" y="549275"/>
                  <a:pt x="92075" y="866775"/>
                  <a:pt x="101600" y="876300"/>
                </a:cubicBezTo>
                <a:cubicBezTo>
                  <a:pt x="111125" y="885825"/>
                  <a:pt x="115358" y="709083"/>
                  <a:pt x="127000" y="590550"/>
                </a:cubicBezTo>
                <a:cubicBezTo>
                  <a:pt x="138642" y="472017"/>
                  <a:pt x="159808" y="215900"/>
                  <a:pt x="171450" y="165100"/>
                </a:cubicBezTo>
                <a:cubicBezTo>
                  <a:pt x="183092" y="114300"/>
                  <a:pt x="186267" y="274108"/>
                  <a:pt x="196850" y="285750"/>
                </a:cubicBezTo>
                <a:cubicBezTo>
                  <a:pt x="207433" y="297392"/>
                  <a:pt x="229658" y="219075"/>
                  <a:pt x="234950" y="234950"/>
                </a:cubicBezTo>
                <a:cubicBezTo>
                  <a:pt x="240242" y="250825"/>
                  <a:pt x="220133" y="374650"/>
                  <a:pt x="228600" y="381000"/>
                </a:cubicBezTo>
                <a:cubicBezTo>
                  <a:pt x="237067" y="387350"/>
                  <a:pt x="271992" y="281517"/>
                  <a:pt x="285750" y="273050"/>
                </a:cubicBezTo>
                <a:cubicBezTo>
                  <a:pt x="299508" y="264583"/>
                  <a:pt x="297392" y="330200"/>
                  <a:pt x="311150" y="330200"/>
                </a:cubicBezTo>
                <a:cubicBezTo>
                  <a:pt x="324908" y="330200"/>
                  <a:pt x="358775" y="274108"/>
                  <a:pt x="368300" y="273050"/>
                </a:cubicBezTo>
                <a:cubicBezTo>
                  <a:pt x="377825" y="271992"/>
                  <a:pt x="343958" y="333375"/>
                  <a:pt x="368300" y="323850"/>
                </a:cubicBezTo>
                <a:cubicBezTo>
                  <a:pt x="392642" y="314325"/>
                  <a:pt x="480483" y="221192"/>
                  <a:pt x="514350" y="215900"/>
                </a:cubicBezTo>
                <a:cubicBezTo>
                  <a:pt x="548217" y="210608"/>
                  <a:pt x="551392" y="212725"/>
                  <a:pt x="571500" y="292100"/>
                </a:cubicBezTo>
                <a:cubicBezTo>
                  <a:pt x="591608" y="371475"/>
                  <a:pt x="620183" y="642408"/>
                  <a:pt x="635000" y="692150"/>
                </a:cubicBezTo>
                <a:cubicBezTo>
                  <a:pt x="649817" y="741892"/>
                  <a:pt x="651933" y="590550"/>
                  <a:pt x="660400" y="590550"/>
                </a:cubicBezTo>
                <a:cubicBezTo>
                  <a:pt x="668867" y="590550"/>
                  <a:pt x="676275" y="690033"/>
                  <a:pt x="685800" y="692150"/>
                </a:cubicBezTo>
                <a:cubicBezTo>
                  <a:pt x="695325" y="694267"/>
                  <a:pt x="706967" y="604308"/>
                  <a:pt x="717550" y="603250"/>
                </a:cubicBezTo>
                <a:cubicBezTo>
                  <a:pt x="728133" y="602192"/>
                  <a:pt x="735542" y="680508"/>
                  <a:pt x="749300" y="685800"/>
                </a:cubicBezTo>
                <a:cubicBezTo>
                  <a:pt x="763058" y="691092"/>
                  <a:pt x="788458" y="635000"/>
                  <a:pt x="800100" y="635000"/>
                </a:cubicBezTo>
                <a:cubicBezTo>
                  <a:pt x="811742" y="635000"/>
                  <a:pt x="813858" y="685800"/>
                  <a:pt x="819150" y="685800"/>
                </a:cubicBezTo>
                <a:cubicBezTo>
                  <a:pt x="824442" y="685800"/>
                  <a:pt x="827617" y="576792"/>
                  <a:pt x="831850" y="635000"/>
                </a:cubicBezTo>
                <a:cubicBezTo>
                  <a:pt x="836083" y="693208"/>
                  <a:pt x="832908" y="938742"/>
                  <a:pt x="844550" y="1035050"/>
                </a:cubicBezTo>
                <a:cubicBezTo>
                  <a:pt x="856192" y="1131358"/>
                  <a:pt x="886883" y="1283758"/>
                  <a:pt x="901700" y="1212850"/>
                </a:cubicBezTo>
                <a:cubicBezTo>
                  <a:pt x="916517" y="1141942"/>
                  <a:pt x="928158" y="699558"/>
                  <a:pt x="933450" y="609600"/>
                </a:cubicBezTo>
                <a:cubicBezTo>
                  <a:pt x="938742" y="519642"/>
                  <a:pt x="927100" y="672042"/>
                  <a:pt x="933450" y="673100"/>
                </a:cubicBezTo>
                <a:cubicBezTo>
                  <a:pt x="939800" y="674158"/>
                  <a:pt x="963083" y="618067"/>
                  <a:pt x="971550" y="615950"/>
                </a:cubicBezTo>
                <a:cubicBezTo>
                  <a:pt x="980017" y="613833"/>
                  <a:pt x="980017" y="663575"/>
                  <a:pt x="984250" y="660400"/>
                </a:cubicBezTo>
                <a:cubicBezTo>
                  <a:pt x="988483" y="657225"/>
                  <a:pt x="988483" y="592667"/>
                  <a:pt x="996950" y="596900"/>
                </a:cubicBezTo>
                <a:cubicBezTo>
                  <a:pt x="1005417" y="601133"/>
                  <a:pt x="1016000" y="717550"/>
                  <a:pt x="1035050" y="685800"/>
                </a:cubicBezTo>
                <a:cubicBezTo>
                  <a:pt x="1054100" y="654050"/>
                  <a:pt x="1091142" y="383117"/>
                  <a:pt x="1111250" y="406400"/>
                </a:cubicBezTo>
                <a:cubicBezTo>
                  <a:pt x="1131358" y="429683"/>
                  <a:pt x="1143000" y="806450"/>
                  <a:pt x="1155700" y="825500"/>
                </a:cubicBezTo>
                <a:cubicBezTo>
                  <a:pt x="1168400" y="844550"/>
                  <a:pt x="1166283" y="573617"/>
                  <a:pt x="1187450" y="520700"/>
                </a:cubicBezTo>
                <a:cubicBezTo>
                  <a:pt x="1208617" y="467783"/>
                  <a:pt x="1267883" y="502708"/>
                  <a:pt x="1282700" y="508000"/>
                </a:cubicBezTo>
                <a:cubicBezTo>
                  <a:pt x="1297517" y="513292"/>
                  <a:pt x="1262592" y="543983"/>
                  <a:pt x="1276350" y="552450"/>
                </a:cubicBezTo>
                <a:cubicBezTo>
                  <a:pt x="1290108" y="560917"/>
                  <a:pt x="1350433" y="565150"/>
                  <a:pt x="1365250" y="558800"/>
                </a:cubicBezTo>
                <a:cubicBezTo>
                  <a:pt x="1380067" y="552450"/>
                  <a:pt x="1355725" y="516467"/>
                  <a:pt x="1365250" y="514350"/>
                </a:cubicBezTo>
                <a:cubicBezTo>
                  <a:pt x="1374775" y="512233"/>
                  <a:pt x="1409700" y="556683"/>
                  <a:pt x="1422400" y="546100"/>
                </a:cubicBezTo>
                <a:cubicBezTo>
                  <a:pt x="1435100" y="535517"/>
                  <a:pt x="1435100" y="452967"/>
                  <a:pt x="1441450" y="450850"/>
                </a:cubicBezTo>
                <a:cubicBezTo>
                  <a:pt x="1447800" y="448733"/>
                  <a:pt x="1449917" y="546100"/>
                  <a:pt x="1460500" y="533400"/>
                </a:cubicBezTo>
                <a:cubicBezTo>
                  <a:pt x="1471083" y="520700"/>
                  <a:pt x="1495425" y="378883"/>
                  <a:pt x="1504950" y="374650"/>
                </a:cubicBezTo>
                <a:cubicBezTo>
                  <a:pt x="1514475" y="370417"/>
                  <a:pt x="1509183" y="500592"/>
                  <a:pt x="1517650" y="508000"/>
                </a:cubicBezTo>
                <a:cubicBezTo>
                  <a:pt x="1526117" y="515408"/>
                  <a:pt x="1540934" y="407458"/>
                  <a:pt x="1555750" y="419100"/>
                </a:cubicBezTo>
                <a:cubicBezTo>
                  <a:pt x="1570566" y="430742"/>
                  <a:pt x="1597025" y="591608"/>
                  <a:pt x="1606550" y="577850"/>
                </a:cubicBezTo>
                <a:cubicBezTo>
                  <a:pt x="1616075" y="564092"/>
                  <a:pt x="1611842" y="338667"/>
                  <a:pt x="1612900" y="336550"/>
                </a:cubicBezTo>
                <a:cubicBezTo>
                  <a:pt x="1613958" y="334433"/>
                  <a:pt x="1602317" y="537633"/>
                  <a:pt x="1612900" y="565150"/>
                </a:cubicBezTo>
                <a:cubicBezTo>
                  <a:pt x="1623483" y="592667"/>
                  <a:pt x="1656292" y="539750"/>
                  <a:pt x="1676400" y="501650"/>
                </a:cubicBezTo>
                <a:cubicBezTo>
                  <a:pt x="1696508" y="463550"/>
                  <a:pt x="1724025" y="334433"/>
                  <a:pt x="1733550" y="336550"/>
                </a:cubicBezTo>
                <a:cubicBezTo>
                  <a:pt x="1743075" y="338667"/>
                  <a:pt x="1732492" y="501650"/>
                  <a:pt x="1733550" y="514350"/>
                </a:cubicBezTo>
                <a:cubicBezTo>
                  <a:pt x="1734608" y="527050"/>
                  <a:pt x="1734608" y="426508"/>
                  <a:pt x="1739900" y="412750"/>
                </a:cubicBezTo>
                <a:cubicBezTo>
                  <a:pt x="1745192" y="398992"/>
                  <a:pt x="1761067" y="421217"/>
                  <a:pt x="1765300" y="431800"/>
                </a:cubicBezTo>
                <a:cubicBezTo>
                  <a:pt x="1769533" y="442383"/>
                  <a:pt x="1755775" y="476250"/>
                  <a:pt x="1765300" y="476250"/>
                </a:cubicBezTo>
                <a:cubicBezTo>
                  <a:pt x="1774825" y="476250"/>
                  <a:pt x="1812925" y="430742"/>
                  <a:pt x="1822450" y="431800"/>
                </a:cubicBezTo>
                <a:cubicBezTo>
                  <a:pt x="1831975" y="432858"/>
                  <a:pt x="1820333" y="480483"/>
                  <a:pt x="1822450" y="482600"/>
                </a:cubicBezTo>
                <a:cubicBezTo>
                  <a:pt x="1824567" y="484717"/>
                  <a:pt x="1824567" y="441325"/>
                  <a:pt x="1835150" y="444500"/>
                </a:cubicBezTo>
                <a:cubicBezTo>
                  <a:pt x="1845733" y="447675"/>
                  <a:pt x="1875367" y="505883"/>
                  <a:pt x="1885950" y="501650"/>
                </a:cubicBezTo>
                <a:cubicBezTo>
                  <a:pt x="1896533" y="497417"/>
                  <a:pt x="1878542" y="418042"/>
                  <a:pt x="1898650" y="419100"/>
                </a:cubicBezTo>
                <a:cubicBezTo>
                  <a:pt x="1918758" y="420158"/>
                  <a:pt x="1984375" y="529167"/>
                  <a:pt x="2006600" y="508000"/>
                </a:cubicBezTo>
                <a:cubicBezTo>
                  <a:pt x="2028825" y="486833"/>
                  <a:pt x="2024592" y="285750"/>
                  <a:pt x="2032000" y="292100"/>
                </a:cubicBezTo>
                <a:cubicBezTo>
                  <a:pt x="2039408" y="298450"/>
                  <a:pt x="2037292" y="566208"/>
                  <a:pt x="2051050" y="546100"/>
                </a:cubicBezTo>
                <a:cubicBezTo>
                  <a:pt x="2064808" y="525992"/>
                  <a:pt x="2099733" y="213783"/>
                  <a:pt x="2114550" y="171450"/>
                </a:cubicBezTo>
                <a:cubicBezTo>
                  <a:pt x="2129367" y="129117"/>
                  <a:pt x="2134658" y="287867"/>
                  <a:pt x="2139950" y="292100"/>
                </a:cubicBezTo>
                <a:cubicBezTo>
                  <a:pt x="2145242" y="296333"/>
                  <a:pt x="2137833" y="202142"/>
                  <a:pt x="2146300" y="196850"/>
                </a:cubicBezTo>
                <a:cubicBezTo>
                  <a:pt x="2154767" y="191558"/>
                  <a:pt x="2178050" y="265642"/>
                  <a:pt x="2190750" y="260350"/>
                </a:cubicBezTo>
                <a:cubicBezTo>
                  <a:pt x="2203450" y="255058"/>
                  <a:pt x="2217208" y="169333"/>
                  <a:pt x="2222500" y="165100"/>
                </a:cubicBezTo>
                <a:cubicBezTo>
                  <a:pt x="2227792" y="160867"/>
                  <a:pt x="2208742" y="238125"/>
                  <a:pt x="2222500" y="234950"/>
                </a:cubicBezTo>
                <a:cubicBezTo>
                  <a:pt x="2236258" y="231775"/>
                  <a:pt x="2291292" y="140758"/>
                  <a:pt x="2305050" y="146050"/>
                </a:cubicBezTo>
                <a:cubicBezTo>
                  <a:pt x="2318808" y="151342"/>
                  <a:pt x="2300817" y="257175"/>
                  <a:pt x="2305050" y="266700"/>
                </a:cubicBezTo>
                <a:cubicBezTo>
                  <a:pt x="2309283" y="276225"/>
                  <a:pt x="2323042" y="204258"/>
                  <a:pt x="2330450" y="203200"/>
                </a:cubicBezTo>
                <a:cubicBezTo>
                  <a:pt x="2337858" y="202142"/>
                  <a:pt x="2346325" y="277283"/>
                  <a:pt x="2349500" y="260350"/>
                </a:cubicBezTo>
                <a:cubicBezTo>
                  <a:pt x="2352675" y="243417"/>
                  <a:pt x="2349500" y="101600"/>
                  <a:pt x="2349500" y="101600"/>
                </a:cubicBezTo>
                <a:cubicBezTo>
                  <a:pt x="2349500" y="111125"/>
                  <a:pt x="2345267" y="324908"/>
                  <a:pt x="2349500" y="317500"/>
                </a:cubicBezTo>
                <a:cubicBezTo>
                  <a:pt x="2353733" y="310092"/>
                  <a:pt x="2369608" y="69850"/>
                  <a:pt x="2374900" y="57150"/>
                </a:cubicBezTo>
                <a:cubicBezTo>
                  <a:pt x="2380192" y="44450"/>
                  <a:pt x="2372783" y="250825"/>
                  <a:pt x="2381250" y="241300"/>
                </a:cubicBezTo>
                <a:cubicBezTo>
                  <a:pt x="2389717" y="231775"/>
                  <a:pt x="2418292" y="0"/>
                  <a:pt x="2425700" y="0"/>
                </a:cubicBezTo>
                <a:cubicBezTo>
                  <a:pt x="2433108" y="0"/>
                  <a:pt x="2425700" y="241300"/>
                  <a:pt x="2425700" y="241300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7" name="Freeform 26"/>
          <p:cNvSpPr/>
          <p:nvPr/>
        </p:nvSpPr>
        <p:spPr>
          <a:xfrm>
            <a:off x="4072193" y="1624225"/>
            <a:ext cx="1843088" cy="1177817"/>
          </a:xfrm>
          <a:custGeom>
            <a:avLst/>
            <a:gdLst>
              <a:gd name="connsiteX0" fmla="*/ 0 w 2457450"/>
              <a:gd name="connsiteY0" fmla="*/ 901781 h 1570423"/>
              <a:gd name="connsiteX1" fmla="*/ 38100 w 2457450"/>
              <a:gd name="connsiteY1" fmla="*/ 952581 h 1570423"/>
              <a:gd name="connsiteX2" fmla="*/ 120650 w 2457450"/>
              <a:gd name="connsiteY2" fmla="*/ 317581 h 1570423"/>
              <a:gd name="connsiteX3" fmla="*/ 152400 w 2457450"/>
              <a:gd name="connsiteY3" fmla="*/ 431881 h 1570423"/>
              <a:gd name="connsiteX4" fmla="*/ 152400 w 2457450"/>
              <a:gd name="connsiteY4" fmla="*/ 241381 h 1570423"/>
              <a:gd name="connsiteX5" fmla="*/ 171450 w 2457450"/>
              <a:gd name="connsiteY5" fmla="*/ 362031 h 1570423"/>
              <a:gd name="connsiteX6" fmla="*/ 196850 w 2457450"/>
              <a:gd name="connsiteY6" fmla="*/ 260431 h 1570423"/>
              <a:gd name="connsiteX7" fmla="*/ 215900 w 2457450"/>
              <a:gd name="connsiteY7" fmla="*/ 374731 h 1570423"/>
              <a:gd name="connsiteX8" fmla="*/ 222250 w 2457450"/>
              <a:gd name="connsiteY8" fmla="*/ 152481 h 1570423"/>
              <a:gd name="connsiteX9" fmla="*/ 247650 w 2457450"/>
              <a:gd name="connsiteY9" fmla="*/ 298531 h 1570423"/>
              <a:gd name="connsiteX10" fmla="*/ 323850 w 2457450"/>
              <a:gd name="connsiteY10" fmla="*/ 81 h 1570423"/>
              <a:gd name="connsiteX11" fmla="*/ 330200 w 2457450"/>
              <a:gd name="connsiteY11" fmla="*/ 266781 h 1570423"/>
              <a:gd name="connsiteX12" fmla="*/ 425450 w 2457450"/>
              <a:gd name="connsiteY12" fmla="*/ 114381 h 1570423"/>
              <a:gd name="connsiteX13" fmla="*/ 457200 w 2457450"/>
              <a:gd name="connsiteY13" fmla="*/ 469981 h 1570423"/>
              <a:gd name="connsiteX14" fmla="*/ 495300 w 2457450"/>
              <a:gd name="connsiteY14" fmla="*/ 241381 h 1570423"/>
              <a:gd name="connsiteX15" fmla="*/ 508000 w 2457450"/>
              <a:gd name="connsiteY15" fmla="*/ 660481 h 1570423"/>
              <a:gd name="connsiteX16" fmla="*/ 565150 w 2457450"/>
              <a:gd name="connsiteY16" fmla="*/ 482681 h 1570423"/>
              <a:gd name="connsiteX17" fmla="*/ 635000 w 2457450"/>
              <a:gd name="connsiteY17" fmla="*/ 755731 h 1570423"/>
              <a:gd name="connsiteX18" fmla="*/ 660400 w 2457450"/>
              <a:gd name="connsiteY18" fmla="*/ 82631 h 1570423"/>
              <a:gd name="connsiteX19" fmla="*/ 762000 w 2457450"/>
              <a:gd name="connsiteY19" fmla="*/ 768431 h 1570423"/>
              <a:gd name="connsiteX20" fmla="*/ 800100 w 2457450"/>
              <a:gd name="connsiteY20" fmla="*/ 444581 h 1570423"/>
              <a:gd name="connsiteX21" fmla="*/ 831850 w 2457450"/>
              <a:gd name="connsiteY21" fmla="*/ 666831 h 1570423"/>
              <a:gd name="connsiteX22" fmla="*/ 869950 w 2457450"/>
              <a:gd name="connsiteY22" fmla="*/ 539831 h 1570423"/>
              <a:gd name="connsiteX23" fmla="*/ 869950 w 2457450"/>
              <a:gd name="connsiteY23" fmla="*/ 635081 h 1570423"/>
              <a:gd name="connsiteX24" fmla="*/ 895350 w 2457450"/>
              <a:gd name="connsiteY24" fmla="*/ 571581 h 1570423"/>
              <a:gd name="connsiteX25" fmla="*/ 895350 w 2457450"/>
              <a:gd name="connsiteY25" fmla="*/ 660481 h 1570423"/>
              <a:gd name="connsiteX26" fmla="*/ 901700 w 2457450"/>
              <a:gd name="connsiteY26" fmla="*/ 603331 h 1570423"/>
              <a:gd name="connsiteX27" fmla="*/ 984250 w 2457450"/>
              <a:gd name="connsiteY27" fmla="*/ 692231 h 1570423"/>
              <a:gd name="connsiteX28" fmla="*/ 984250 w 2457450"/>
              <a:gd name="connsiteY28" fmla="*/ 647781 h 1570423"/>
              <a:gd name="connsiteX29" fmla="*/ 1016000 w 2457450"/>
              <a:gd name="connsiteY29" fmla="*/ 971631 h 1570423"/>
              <a:gd name="connsiteX30" fmla="*/ 1085850 w 2457450"/>
              <a:gd name="connsiteY30" fmla="*/ 838281 h 1570423"/>
              <a:gd name="connsiteX31" fmla="*/ 1149350 w 2457450"/>
              <a:gd name="connsiteY31" fmla="*/ 1136731 h 1570423"/>
              <a:gd name="connsiteX32" fmla="*/ 1270000 w 2457450"/>
              <a:gd name="connsiteY32" fmla="*/ 876381 h 1570423"/>
              <a:gd name="connsiteX33" fmla="*/ 1314450 w 2457450"/>
              <a:gd name="connsiteY33" fmla="*/ 1104981 h 1570423"/>
              <a:gd name="connsiteX34" fmla="*/ 1314450 w 2457450"/>
              <a:gd name="connsiteY34" fmla="*/ 952581 h 1570423"/>
              <a:gd name="connsiteX35" fmla="*/ 1352550 w 2457450"/>
              <a:gd name="connsiteY35" fmla="*/ 1085931 h 1570423"/>
              <a:gd name="connsiteX36" fmla="*/ 1473200 w 2457450"/>
              <a:gd name="connsiteY36" fmla="*/ 1282781 h 1570423"/>
              <a:gd name="connsiteX37" fmla="*/ 1473200 w 2457450"/>
              <a:gd name="connsiteY37" fmla="*/ 1085931 h 1570423"/>
              <a:gd name="connsiteX38" fmla="*/ 1555750 w 2457450"/>
              <a:gd name="connsiteY38" fmla="*/ 1251031 h 1570423"/>
              <a:gd name="connsiteX39" fmla="*/ 1587500 w 2457450"/>
              <a:gd name="connsiteY39" fmla="*/ 1225631 h 1570423"/>
              <a:gd name="connsiteX40" fmla="*/ 1657350 w 2457450"/>
              <a:gd name="connsiteY40" fmla="*/ 1562181 h 1570423"/>
              <a:gd name="connsiteX41" fmla="*/ 1682750 w 2457450"/>
              <a:gd name="connsiteY41" fmla="*/ 1473281 h 1570423"/>
              <a:gd name="connsiteX42" fmla="*/ 1682750 w 2457450"/>
              <a:gd name="connsiteY42" fmla="*/ 1543131 h 1570423"/>
              <a:gd name="connsiteX43" fmla="*/ 1708150 w 2457450"/>
              <a:gd name="connsiteY43" fmla="*/ 997031 h 1570423"/>
              <a:gd name="connsiteX44" fmla="*/ 1778000 w 2457450"/>
              <a:gd name="connsiteY44" fmla="*/ 1282781 h 1570423"/>
              <a:gd name="connsiteX45" fmla="*/ 1847850 w 2457450"/>
              <a:gd name="connsiteY45" fmla="*/ 698581 h 1570423"/>
              <a:gd name="connsiteX46" fmla="*/ 1847850 w 2457450"/>
              <a:gd name="connsiteY46" fmla="*/ 908131 h 1570423"/>
              <a:gd name="connsiteX47" fmla="*/ 1898650 w 2457450"/>
              <a:gd name="connsiteY47" fmla="*/ 533481 h 1570423"/>
              <a:gd name="connsiteX48" fmla="*/ 1936750 w 2457450"/>
              <a:gd name="connsiteY48" fmla="*/ 717631 h 1570423"/>
              <a:gd name="connsiteX49" fmla="*/ 1943100 w 2457450"/>
              <a:gd name="connsiteY49" fmla="*/ 298531 h 1570423"/>
              <a:gd name="connsiteX50" fmla="*/ 2006600 w 2457450"/>
              <a:gd name="connsiteY50" fmla="*/ 501731 h 1570423"/>
              <a:gd name="connsiteX51" fmla="*/ 2006600 w 2457450"/>
              <a:gd name="connsiteY51" fmla="*/ 342981 h 1570423"/>
              <a:gd name="connsiteX52" fmla="*/ 2057400 w 2457450"/>
              <a:gd name="connsiteY52" fmla="*/ 425531 h 1570423"/>
              <a:gd name="connsiteX53" fmla="*/ 2089150 w 2457450"/>
              <a:gd name="connsiteY53" fmla="*/ 317581 h 1570423"/>
              <a:gd name="connsiteX54" fmla="*/ 2089150 w 2457450"/>
              <a:gd name="connsiteY54" fmla="*/ 419181 h 1570423"/>
              <a:gd name="connsiteX55" fmla="*/ 2120900 w 2457450"/>
              <a:gd name="connsiteY55" fmla="*/ 355681 h 1570423"/>
              <a:gd name="connsiteX56" fmla="*/ 2120900 w 2457450"/>
              <a:gd name="connsiteY56" fmla="*/ 469981 h 1570423"/>
              <a:gd name="connsiteX57" fmla="*/ 2171700 w 2457450"/>
              <a:gd name="connsiteY57" fmla="*/ 349331 h 1570423"/>
              <a:gd name="connsiteX58" fmla="*/ 2171700 w 2457450"/>
              <a:gd name="connsiteY58" fmla="*/ 558881 h 1570423"/>
              <a:gd name="connsiteX59" fmla="*/ 2209800 w 2457450"/>
              <a:gd name="connsiteY59" fmla="*/ 323931 h 1570423"/>
              <a:gd name="connsiteX60" fmla="*/ 2209800 w 2457450"/>
              <a:gd name="connsiteY60" fmla="*/ 609681 h 1570423"/>
              <a:gd name="connsiteX61" fmla="*/ 2216150 w 2457450"/>
              <a:gd name="connsiteY61" fmla="*/ 184231 h 1570423"/>
              <a:gd name="connsiteX62" fmla="*/ 2241550 w 2457450"/>
              <a:gd name="connsiteY62" fmla="*/ 495381 h 1570423"/>
              <a:gd name="connsiteX63" fmla="*/ 2241550 w 2457450"/>
              <a:gd name="connsiteY63" fmla="*/ 330281 h 1570423"/>
              <a:gd name="connsiteX64" fmla="*/ 2286000 w 2457450"/>
              <a:gd name="connsiteY64" fmla="*/ 412831 h 1570423"/>
              <a:gd name="connsiteX65" fmla="*/ 2355850 w 2457450"/>
              <a:gd name="connsiteY65" fmla="*/ 177881 h 1570423"/>
              <a:gd name="connsiteX66" fmla="*/ 2387600 w 2457450"/>
              <a:gd name="connsiteY66" fmla="*/ 469981 h 1570423"/>
              <a:gd name="connsiteX67" fmla="*/ 2432050 w 2457450"/>
              <a:gd name="connsiteY67" fmla="*/ 235031 h 1570423"/>
              <a:gd name="connsiteX68" fmla="*/ 2457450 w 2457450"/>
              <a:gd name="connsiteY68" fmla="*/ 317581 h 157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57450" h="1570423">
                <a:moveTo>
                  <a:pt x="0" y="901781"/>
                </a:moveTo>
                <a:cubicBezTo>
                  <a:pt x="8996" y="975864"/>
                  <a:pt x="17992" y="1049948"/>
                  <a:pt x="38100" y="952581"/>
                </a:cubicBezTo>
                <a:cubicBezTo>
                  <a:pt x="58208" y="855214"/>
                  <a:pt x="101600" y="404364"/>
                  <a:pt x="120650" y="317581"/>
                </a:cubicBezTo>
                <a:cubicBezTo>
                  <a:pt x="139700" y="230798"/>
                  <a:pt x="147108" y="444581"/>
                  <a:pt x="152400" y="431881"/>
                </a:cubicBezTo>
                <a:cubicBezTo>
                  <a:pt x="157692" y="419181"/>
                  <a:pt x="149225" y="253023"/>
                  <a:pt x="152400" y="241381"/>
                </a:cubicBezTo>
                <a:cubicBezTo>
                  <a:pt x="155575" y="229739"/>
                  <a:pt x="164042" y="358856"/>
                  <a:pt x="171450" y="362031"/>
                </a:cubicBezTo>
                <a:cubicBezTo>
                  <a:pt x="178858" y="365206"/>
                  <a:pt x="189442" y="258314"/>
                  <a:pt x="196850" y="260431"/>
                </a:cubicBezTo>
                <a:cubicBezTo>
                  <a:pt x="204258" y="262548"/>
                  <a:pt x="211667" y="392723"/>
                  <a:pt x="215900" y="374731"/>
                </a:cubicBezTo>
                <a:cubicBezTo>
                  <a:pt x="220133" y="356739"/>
                  <a:pt x="216958" y="165181"/>
                  <a:pt x="222250" y="152481"/>
                </a:cubicBezTo>
                <a:cubicBezTo>
                  <a:pt x="227542" y="139781"/>
                  <a:pt x="230717" y="323931"/>
                  <a:pt x="247650" y="298531"/>
                </a:cubicBezTo>
                <a:cubicBezTo>
                  <a:pt x="264583" y="273131"/>
                  <a:pt x="310092" y="5373"/>
                  <a:pt x="323850" y="81"/>
                </a:cubicBezTo>
                <a:cubicBezTo>
                  <a:pt x="337608" y="-5211"/>
                  <a:pt x="313267" y="247731"/>
                  <a:pt x="330200" y="266781"/>
                </a:cubicBezTo>
                <a:cubicBezTo>
                  <a:pt x="347133" y="285831"/>
                  <a:pt x="404283" y="80514"/>
                  <a:pt x="425450" y="114381"/>
                </a:cubicBezTo>
                <a:cubicBezTo>
                  <a:pt x="446617" y="148248"/>
                  <a:pt x="445558" y="448814"/>
                  <a:pt x="457200" y="469981"/>
                </a:cubicBezTo>
                <a:cubicBezTo>
                  <a:pt x="468842" y="491148"/>
                  <a:pt x="486833" y="209631"/>
                  <a:pt x="495300" y="241381"/>
                </a:cubicBezTo>
                <a:cubicBezTo>
                  <a:pt x="503767" y="273131"/>
                  <a:pt x="496358" y="620264"/>
                  <a:pt x="508000" y="660481"/>
                </a:cubicBezTo>
                <a:cubicBezTo>
                  <a:pt x="519642" y="700698"/>
                  <a:pt x="543983" y="466806"/>
                  <a:pt x="565150" y="482681"/>
                </a:cubicBezTo>
                <a:cubicBezTo>
                  <a:pt x="586317" y="498556"/>
                  <a:pt x="619125" y="822406"/>
                  <a:pt x="635000" y="755731"/>
                </a:cubicBezTo>
                <a:cubicBezTo>
                  <a:pt x="650875" y="689056"/>
                  <a:pt x="639233" y="80514"/>
                  <a:pt x="660400" y="82631"/>
                </a:cubicBezTo>
                <a:cubicBezTo>
                  <a:pt x="681567" y="84748"/>
                  <a:pt x="738717" y="708106"/>
                  <a:pt x="762000" y="768431"/>
                </a:cubicBezTo>
                <a:cubicBezTo>
                  <a:pt x="785283" y="828756"/>
                  <a:pt x="788458" y="461514"/>
                  <a:pt x="800100" y="444581"/>
                </a:cubicBezTo>
                <a:cubicBezTo>
                  <a:pt x="811742" y="427648"/>
                  <a:pt x="820208" y="650956"/>
                  <a:pt x="831850" y="666831"/>
                </a:cubicBezTo>
                <a:cubicBezTo>
                  <a:pt x="843492" y="682706"/>
                  <a:pt x="863600" y="545123"/>
                  <a:pt x="869950" y="539831"/>
                </a:cubicBezTo>
                <a:cubicBezTo>
                  <a:pt x="876300" y="534539"/>
                  <a:pt x="865717" y="629789"/>
                  <a:pt x="869950" y="635081"/>
                </a:cubicBezTo>
                <a:cubicBezTo>
                  <a:pt x="874183" y="640373"/>
                  <a:pt x="891117" y="567348"/>
                  <a:pt x="895350" y="571581"/>
                </a:cubicBezTo>
                <a:cubicBezTo>
                  <a:pt x="899583" y="575814"/>
                  <a:pt x="894292" y="655190"/>
                  <a:pt x="895350" y="660481"/>
                </a:cubicBezTo>
                <a:cubicBezTo>
                  <a:pt x="896408" y="665772"/>
                  <a:pt x="886883" y="598039"/>
                  <a:pt x="901700" y="603331"/>
                </a:cubicBezTo>
                <a:cubicBezTo>
                  <a:pt x="916517" y="608623"/>
                  <a:pt x="970492" y="684823"/>
                  <a:pt x="984250" y="692231"/>
                </a:cubicBezTo>
                <a:cubicBezTo>
                  <a:pt x="998008" y="699639"/>
                  <a:pt x="978958" y="601214"/>
                  <a:pt x="984250" y="647781"/>
                </a:cubicBezTo>
                <a:cubicBezTo>
                  <a:pt x="989542" y="694348"/>
                  <a:pt x="999067" y="939881"/>
                  <a:pt x="1016000" y="971631"/>
                </a:cubicBezTo>
                <a:cubicBezTo>
                  <a:pt x="1032933" y="1003381"/>
                  <a:pt x="1063625" y="810764"/>
                  <a:pt x="1085850" y="838281"/>
                </a:cubicBezTo>
                <a:cubicBezTo>
                  <a:pt x="1108075" y="865798"/>
                  <a:pt x="1118658" y="1130381"/>
                  <a:pt x="1149350" y="1136731"/>
                </a:cubicBezTo>
                <a:cubicBezTo>
                  <a:pt x="1180042" y="1143081"/>
                  <a:pt x="1242483" y="881673"/>
                  <a:pt x="1270000" y="876381"/>
                </a:cubicBezTo>
                <a:cubicBezTo>
                  <a:pt x="1297517" y="871089"/>
                  <a:pt x="1307042" y="1092281"/>
                  <a:pt x="1314450" y="1104981"/>
                </a:cubicBezTo>
                <a:cubicBezTo>
                  <a:pt x="1321858" y="1117681"/>
                  <a:pt x="1308100" y="955756"/>
                  <a:pt x="1314450" y="952581"/>
                </a:cubicBezTo>
                <a:cubicBezTo>
                  <a:pt x="1320800" y="949406"/>
                  <a:pt x="1326092" y="1030898"/>
                  <a:pt x="1352550" y="1085931"/>
                </a:cubicBezTo>
                <a:cubicBezTo>
                  <a:pt x="1379008" y="1140964"/>
                  <a:pt x="1453092" y="1282781"/>
                  <a:pt x="1473200" y="1282781"/>
                </a:cubicBezTo>
                <a:cubicBezTo>
                  <a:pt x="1493308" y="1282781"/>
                  <a:pt x="1459442" y="1091223"/>
                  <a:pt x="1473200" y="1085931"/>
                </a:cubicBezTo>
                <a:cubicBezTo>
                  <a:pt x="1486958" y="1080639"/>
                  <a:pt x="1536700" y="1227748"/>
                  <a:pt x="1555750" y="1251031"/>
                </a:cubicBezTo>
                <a:cubicBezTo>
                  <a:pt x="1574800" y="1274314"/>
                  <a:pt x="1570567" y="1173773"/>
                  <a:pt x="1587500" y="1225631"/>
                </a:cubicBezTo>
                <a:cubicBezTo>
                  <a:pt x="1604433" y="1277489"/>
                  <a:pt x="1641475" y="1520906"/>
                  <a:pt x="1657350" y="1562181"/>
                </a:cubicBezTo>
                <a:cubicBezTo>
                  <a:pt x="1673225" y="1603456"/>
                  <a:pt x="1678517" y="1476456"/>
                  <a:pt x="1682750" y="1473281"/>
                </a:cubicBezTo>
                <a:cubicBezTo>
                  <a:pt x="1686983" y="1470106"/>
                  <a:pt x="1678517" y="1622506"/>
                  <a:pt x="1682750" y="1543131"/>
                </a:cubicBezTo>
                <a:cubicBezTo>
                  <a:pt x="1686983" y="1463756"/>
                  <a:pt x="1692275" y="1040423"/>
                  <a:pt x="1708150" y="997031"/>
                </a:cubicBezTo>
                <a:cubicBezTo>
                  <a:pt x="1724025" y="953639"/>
                  <a:pt x="1754717" y="1332523"/>
                  <a:pt x="1778000" y="1282781"/>
                </a:cubicBezTo>
                <a:cubicBezTo>
                  <a:pt x="1801283" y="1233039"/>
                  <a:pt x="1836208" y="761023"/>
                  <a:pt x="1847850" y="698581"/>
                </a:cubicBezTo>
                <a:cubicBezTo>
                  <a:pt x="1859492" y="636139"/>
                  <a:pt x="1839383" y="935648"/>
                  <a:pt x="1847850" y="908131"/>
                </a:cubicBezTo>
                <a:cubicBezTo>
                  <a:pt x="1856317" y="880614"/>
                  <a:pt x="1883833" y="565231"/>
                  <a:pt x="1898650" y="533481"/>
                </a:cubicBezTo>
                <a:cubicBezTo>
                  <a:pt x="1913467" y="501731"/>
                  <a:pt x="1929342" y="756789"/>
                  <a:pt x="1936750" y="717631"/>
                </a:cubicBezTo>
                <a:cubicBezTo>
                  <a:pt x="1944158" y="678473"/>
                  <a:pt x="1931458" y="334514"/>
                  <a:pt x="1943100" y="298531"/>
                </a:cubicBezTo>
                <a:cubicBezTo>
                  <a:pt x="1954742" y="262548"/>
                  <a:pt x="1996017" y="494323"/>
                  <a:pt x="2006600" y="501731"/>
                </a:cubicBezTo>
                <a:cubicBezTo>
                  <a:pt x="2017183" y="509139"/>
                  <a:pt x="1998133" y="355681"/>
                  <a:pt x="2006600" y="342981"/>
                </a:cubicBezTo>
                <a:cubicBezTo>
                  <a:pt x="2015067" y="330281"/>
                  <a:pt x="2043642" y="429764"/>
                  <a:pt x="2057400" y="425531"/>
                </a:cubicBezTo>
                <a:cubicBezTo>
                  <a:pt x="2071158" y="421298"/>
                  <a:pt x="2083859" y="318639"/>
                  <a:pt x="2089150" y="317581"/>
                </a:cubicBezTo>
                <a:cubicBezTo>
                  <a:pt x="2094441" y="316523"/>
                  <a:pt x="2083858" y="412831"/>
                  <a:pt x="2089150" y="419181"/>
                </a:cubicBezTo>
                <a:cubicBezTo>
                  <a:pt x="2094442" y="425531"/>
                  <a:pt x="2115608" y="347214"/>
                  <a:pt x="2120900" y="355681"/>
                </a:cubicBezTo>
                <a:cubicBezTo>
                  <a:pt x="2126192" y="364148"/>
                  <a:pt x="2112433" y="471039"/>
                  <a:pt x="2120900" y="469981"/>
                </a:cubicBezTo>
                <a:cubicBezTo>
                  <a:pt x="2129367" y="468923"/>
                  <a:pt x="2163233" y="334514"/>
                  <a:pt x="2171700" y="349331"/>
                </a:cubicBezTo>
                <a:cubicBezTo>
                  <a:pt x="2180167" y="364148"/>
                  <a:pt x="2165350" y="563114"/>
                  <a:pt x="2171700" y="558881"/>
                </a:cubicBezTo>
                <a:cubicBezTo>
                  <a:pt x="2178050" y="554648"/>
                  <a:pt x="2203450" y="315464"/>
                  <a:pt x="2209800" y="323931"/>
                </a:cubicBezTo>
                <a:cubicBezTo>
                  <a:pt x="2216150" y="332398"/>
                  <a:pt x="2208742" y="632964"/>
                  <a:pt x="2209800" y="609681"/>
                </a:cubicBezTo>
                <a:cubicBezTo>
                  <a:pt x="2210858" y="586398"/>
                  <a:pt x="2210858" y="203281"/>
                  <a:pt x="2216150" y="184231"/>
                </a:cubicBezTo>
                <a:cubicBezTo>
                  <a:pt x="2221442" y="165181"/>
                  <a:pt x="2237317" y="471039"/>
                  <a:pt x="2241550" y="495381"/>
                </a:cubicBezTo>
                <a:cubicBezTo>
                  <a:pt x="2245783" y="519723"/>
                  <a:pt x="2234142" y="344039"/>
                  <a:pt x="2241550" y="330281"/>
                </a:cubicBezTo>
                <a:cubicBezTo>
                  <a:pt x="2248958" y="316523"/>
                  <a:pt x="2266950" y="438231"/>
                  <a:pt x="2286000" y="412831"/>
                </a:cubicBezTo>
                <a:cubicBezTo>
                  <a:pt x="2305050" y="387431"/>
                  <a:pt x="2338917" y="168356"/>
                  <a:pt x="2355850" y="177881"/>
                </a:cubicBezTo>
                <a:cubicBezTo>
                  <a:pt x="2372783" y="187406"/>
                  <a:pt x="2374900" y="460456"/>
                  <a:pt x="2387600" y="469981"/>
                </a:cubicBezTo>
                <a:cubicBezTo>
                  <a:pt x="2400300" y="479506"/>
                  <a:pt x="2420408" y="260431"/>
                  <a:pt x="2432050" y="235031"/>
                </a:cubicBezTo>
                <a:cubicBezTo>
                  <a:pt x="2443692" y="209631"/>
                  <a:pt x="2457450" y="317581"/>
                  <a:pt x="2457450" y="31758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8" name="Freeform 27"/>
          <p:cNvSpPr/>
          <p:nvPr/>
        </p:nvSpPr>
        <p:spPr>
          <a:xfrm>
            <a:off x="4072194" y="1796311"/>
            <a:ext cx="1952625" cy="714529"/>
          </a:xfrm>
          <a:custGeom>
            <a:avLst/>
            <a:gdLst>
              <a:gd name="connsiteX0" fmla="*/ 0 w 2603500"/>
              <a:gd name="connsiteY0" fmla="*/ 673293 h 952705"/>
              <a:gd name="connsiteX1" fmla="*/ 50800 w 2603500"/>
              <a:gd name="connsiteY1" fmla="*/ 952693 h 952705"/>
              <a:gd name="connsiteX2" fmla="*/ 120650 w 2603500"/>
              <a:gd name="connsiteY2" fmla="*/ 685993 h 952705"/>
              <a:gd name="connsiteX3" fmla="*/ 133350 w 2603500"/>
              <a:gd name="connsiteY3" fmla="*/ 914593 h 952705"/>
              <a:gd name="connsiteX4" fmla="*/ 209550 w 2603500"/>
              <a:gd name="connsiteY4" fmla="*/ 692343 h 952705"/>
              <a:gd name="connsiteX5" fmla="*/ 234950 w 2603500"/>
              <a:gd name="connsiteY5" fmla="*/ 793943 h 952705"/>
              <a:gd name="connsiteX6" fmla="*/ 298450 w 2603500"/>
              <a:gd name="connsiteY6" fmla="*/ 660593 h 952705"/>
              <a:gd name="connsiteX7" fmla="*/ 336550 w 2603500"/>
              <a:gd name="connsiteY7" fmla="*/ 812993 h 952705"/>
              <a:gd name="connsiteX8" fmla="*/ 406400 w 2603500"/>
              <a:gd name="connsiteY8" fmla="*/ 711393 h 952705"/>
              <a:gd name="connsiteX9" fmla="*/ 482600 w 2603500"/>
              <a:gd name="connsiteY9" fmla="*/ 908243 h 952705"/>
              <a:gd name="connsiteX10" fmla="*/ 520700 w 2603500"/>
              <a:gd name="connsiteY10" fmla="*/ 711393 h 952705"/>
              <a:gd name="connsiteX11" fmla="*/ 584200 w 2603500"/>
              <a:gd name="connsiteY11" fmla="*/ 819343 h 952705"/>
              <a:gd name="connsiteX12" fmla="*/ 692150 w 2603500"/>
              <a:gd name="connsiteY12" fmla="*/ 838393 h 952705"/>
              <a:gd name="connsiteX13" fmla="*/ 692150 w 2603500"/>
              <a:gd name="connsiteY13" fmla="*/ 933643 h 952705"/>
              <a:gd name="connsiteX14" fmla="*/ 723900 w 2603500"/>
              <a:gd name="connsiteY14" fmla="*/ 711393 h 952705"/>
              <a:gd name="connsiteX15" fmla="*/ 736600 w 2603500"/>
              <a:gd name="connsiteY15" fmla="*/ 825693 h 952705"/>
              <a:gd name="connsiteX16" fmla="*/ 812800 w 2603500"/>
              <a:gd name="connsiteY16" fmla="*/ 622493 h 952705"/>
              <a:gd name="connsiteX17" fmla="*/ 825500 w 2603500"/>
              <a:gd name="connsiteY17" fmla="*/ 698693 h 952705"/>
              <a:gd name="connsiteX18" fmla="*/ 895350 w 2603500"/>
              <a:gd name="connsiteY18" fmla="*/ 482793 h 952705"/>
              <a:gd name="connsiteX19" fmla="*/ 908050 w 2603500"/>
              <a:gd name="connsiteY19" fmla="*/ 584393 h 952705"/>
              <a:gd name="connsiteX20" fmla="*/ 908050 w 2603500"/>
              <a:gd name="connsiteY20" fmla="*/ 451043 h 952705"/>
              <a:gd name="connsiteX21" fmla="*/ 984250 w 2603500"/>
              <a:gd name="connsiteY21" fmla="*/ 470093 h 952705"/>
              <a:gd name="connsiteX22" fmla="*/ 1073150 w 2603500"/>
              <a:gd name="connsiteY22" fmla="*/ 197043 h 952705"/>
              <a:gd name="connsiteX23" fmla="*/ 1092200 w 2603500"/>
              <a:gd name="connsiteY23" fmla="*/ 317693 h 952705"/>
              <a:gd name="connsiteX24" fmla="*/ 1136650 w 2603500"/>
              <a:gd name="connsiteY24" fmla="*/ 260543 h 952705"/>
              <a:gd name="connsiteX25" fmla="*/ 1250950 w 2603500"/>
              <a:gd name="connsiteY25" fmla="*/ 203393 h 952705"/>
              <a:gd name="connsiteX26" fmla="*/ 1352550 w 2603500"/>
              <a:gd name="connsiteY26" fmla="*/ 228793 h 952705"/>
              <a:gd name="connsiteX27" fmla="*/ 1365250 w 2603500"/>
              <a:gd name="connsiteY27" fmla="*/ 6543 h 952705"/>
              <a:gd name="connsiteX28" fmla="*/ 1498600 w 2603500"/>
              <a:gd name="connsiteY28" fmla="*/ 216093 h 952705"/>
              <a:gd name="connsiteX29" fmla="*/ 1543050 w 2603500"/>
              <a:gd name="connsiteY29" fmla="*/ 114493 h 952705"/>
              <a:gd name="connsiteX30" fmla="*/ 1574800 w 2603500"/>
              <a:gd name="connsiteY30" fmla="*/ 152593 h 952705"/>
              <a:gd name="connsiteX31" fmla="*/ 1663700 w 2603500"/>
              <a:gd name="connsiteY31" fmla="*/ 120843 h 952705"/>
              <a:gd name="connsiteX32" fmla="*/ 1670050 w 2603500"/>
              <a:gd name="connsiteY32" fmla="*/ 209743 h 952705"/>
              <a:gd name="connsiteX33" fmla="*/ 1733550 w 2603500"/>
              <a:gd name="connsiteY33" fmla="*/ 108143 h 952705"/>
              <a:gd name="connsiteX34" fmla="*/ 1778000 w 2603500"/>
              <a:gd name="connsiteY34" fmla="*/ 177993 h 952705"/>
              <a:gd name="connsiteX35" fmla="*/ 1816100 w 2603500"/>
              <a:gd name="connsiteY35" fmla="*/ 57343 h 952705"/>
              <a:gd name="connsiteX36" fmla="*/ 1879600 w 2603500"/>
              <a:gd name="connsiteY36" fmla="*/ 235143 h 952705"/>
              <a:gd name="connsiteX37" fmla="*/ 1911350 w 2603500"/>
              <a:gd name="connsiteY37" fmla="*/ 50993 h 952705"/>
              <a:gd name="connsiteX38" fmla="*/ 1987550 w 2603500"/>
              <a:gd name="connsiteY38" fmla="*/ 241493 h 952705"/>
              <a:gd name="connsiteX39" fmla="*/ 2006600 w 2603500"/>
              <a:gd name="connsiteY39" fmla="*/ 95443 h 952705"/>
              <a:gd name="connsiteX40" fmla="*/ 2025650 w 2603500"/>
              <a:gd name="connsiteY40" fmla="*/ 228793 h 952705"/>
              <a:gd name="connsiteX41" fmla="*/ 2152650 w 2603500"/>
              <a:gd name="connsiteY41" fmla="*/ 101793 h 952705"/>
              <a:gd name="connsiteX42" fmla="*/ 2178050 w 2603500"/>
              <a:gd name="connsiteY42" fmla="*/ 184343 h 952705"/>
              <a:gd name="connsiteX43" fmla="*/ 2298700 w 2603500"/>
              <a:gd name="connsiteY43" fmla="*/ 193 h 952705"/>
              <a:gd name="connsiteX44" fmla="*/ 2336800 w 2603500"/>
              <a:gd name="connsiteY44" fmla="*/ 146243 h 952705"/>
              <a:gd name="connsiteX45" fmla="*/ 2451100 w 2603500"/>
              <a:gd name="connsiteY45" fmla="*/ 584393 h 952705"/>
              <a:gd name="connsiteX46" fmla="*/ 2476500 w 2603500"/>
              <a:gd name="connsiteY46" fmla="*/ 311343 h 952705"/>
              <a:gd name="connsiteX47" fmla="*/ 2565400 w 2603500"/>
              <a:gd name="connsiteY47" fmla="*/ 470093 h 952705"/>
              <a:gd name="connsiteX48" fmla="*/ 2603500 w 2603500"/>
              <a:gd name="connsiteY48" fmla="*/ 374843 h 95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03500" h="952705">
                <a:moveTo>
                  <a:pt x="0" y="673293"/>
                </a:moveTo>
                <a:cubicBezTo>
                  <a:pt x="15346" y="811934"/>
                  <a:pt x="30692" y="950576"/>
                  <a:pt x="50800" y="952693"/>
                </a:cubicBezTo>
                <a:cubicBezTo>
                  <a:pt x="70908" y="954810"/>
                  <a:pt x="106892" y="692343"/>
                  <a:pt x="120650" y="685993"/>
                </a:cubicBezTo>
                <a:cubicBezTo>
                  <a:pt x="134408" y="679643"/>
                  <a:pt x="118533" y="913535"/>
                  <a:pt x="133350" y="914593"/>
                </a:cubicBezTo>
                <a:cubicBezTo>
                  <a:pt x="148167" y="915651"/>
                  <a:pt x="192617" y="712451"/>
                  <a:pt x="209550" y="692343"/>
                </a:cubicBezTo>
                <a:cubicBezTo>
                  <a:pt x="226483" y="672235"/>
                  <a:pt x="220133" y="799235"/>
                  <a:pt x="234950" y="793943"/>
                </a:cubicBezTo>
                <a:cubicBezTo>
                  <a:pt x="249767" y="788651"/>
                  <a:pt x="281517" y="657418"/>
                  <a:pt x="298450" y="660593"/>
                </a:cubicBezTo>
                <a:cubicBezTo>
                  <a:pt x="315383" y="663768"/>
                  <a:pt x="318558" y="804526"/>
                  <a:pt x="336550" y="812993"/>
                </a:cubicBezTo>
                <a:cubicBezTo>
                  <a:pt x="354542" y="821460"/>
                  <a:pt x="382058" y="695518"/>
                  <a:pt x="406400" y="711393"/>
                </a:cubicBezTo>
                <a:cubicBezTo>
                  <a:pt x="430742" y="727268"/>
                  <a:pt x="463550" y="908243"/>
                  <a:pt x="482600" y="908243"/>
                </a:cubicBezTo>
                <a:cubicBezTo>
                  <a:pt x="501650" y="908243"/>
                  <a:pt x="503767" y="726210"/>
                  <a:pt x="520700" y="711393"/>
                </a:cubicBezTo>
                <a:cubicBezTo>
                  <a:pt x="537633" y="696576"/>
                  <a:pt x="555625" y="798176"/>
                  <a:pt x="584200" y="819343"/>
                </a:cubicBezTo>
                <a:cubicBezTo>
                  <a:pt x="612775" y="840510"/>
                  <a:pt x="674158" y="819343"/>
                  <a:pt x="692150" y="838393"/>
                </a:cubicBezTo>
                <a:cubicBezTo>
                  <a:pt x="710142" y="857443"/>
                  <a:pt x="686858" y="954809"/>
                  <a:pt x="692150" y="933643"/>
                </a:cubicBezTo>
                <a:cubicBezTo>
                  <a:pt x="697442" y="912477"/>
                  <a:pt x="716492" y="729385"/>
                  <a:pt x="723900" y="711393"/>
                </a:cubicBezTo>
                <a:cubicBezTo>
                  <a:pt x="731308" y="693401"/>
                  <a:pt x="721783" y="840510"/>
                  <a:pt x="736600" y="825693"/>
                </a:cubicBezTo>
                <a:cubicBezTo>
                  <a:pt x="751417" y="810876"/>
                  <a:pt x="797983" y="643660"/>
                  <a:pt x="812800" y="622493"/>
                </a:cubicBezTo>
                <a:cubicBezTo>
                  <a:pt x="827617" y="601326"/>
                  <a:pt x="811742" y="721976"/>
                  <a:pt x="825500" y="698693"/>
                </a:cubicBezTo>
                <a:cubicBezTo>
                  <a:pt x="839258" y="675410"/>
                  <a:pt x="881592" y="501843"/>
                  <a:pt x="895350" y="482793"/>
                </a:cubicBezTo>
                <a:cubicBezTo>
                  <a:pt x="909108" y="463743"/>
                  <a:pt x="905933" y="589685"/>
                  <a:pt x="908050" y="584393"/>
                </a:cubicBezTo>
                <a:cubicBezTo>
                  <a:pt x="910167" y="579101"/>
                  <a:pt x="895350" y="470093"/>
                  <a:pt x="908050" y="451043"/>
                </a:cubicBezTo>
                <a:cubicBezTo>
                  <a:pt x="920750" y="431993"/>
                  <a:pt x="956733" y="512426"/>
                  <a:pt x="984250" y="470093"/>
                </a:cubicBezTo>
                <a:cubicBezTo>
                  <a:pt x="1011767" y="427760"/>
                  <a:pt x="1055158" y="222443"/>
                  <a:pt x="1073150" y="197043"/>
                </a:cubicBezTo>
                <a:cubicBezTo>
                  <a:pt x="1091142" y="171643"/>
                  <a:pt x="1081617" y="307110"/>
                  <a:pt x="1092200" y="317693"/>
                </a:cubicBezTo>
                <a:cubicBezTo>
                  <a:pt x="1102783" y="328276"/>
                  <a:pt x="1110192" y="279593"/>
                  <a:pt x="1136650" y="260543"/>
                </a:cubicBezTo>
                <a:cubicBezTo>
                  <a:pt x="1163108" y="241493"/>
                  <a:pt x="1214967" y="208685"/>
                  <a:pt x="1250950" y="203393"/>
                </a:cubicBezTo>
                <a:cubicBezTo>
                  <a:pt x="1286933" y="198101"/>
                  <a:pt x="1333500" y="261601"/>
                  <a:pt x="1352550" y="228793"/>
                </a:cubicBezTo>
                <a:cubicBezTo>
                  <a:pt x="1371600" y="195985"/>
                  <a:pt x="1340908" y="8660"/>
                  <a:pt x="1365250" y="6543"/>
                </a:cubicBezTo>
                <a:cubicBezTo>
                  <a:pt x="1389592" y="4426"/>
                  <a:pt x="1468967" y="198101"/>
                  <a:pt x="1498600" y="216093"/>
                </a:cubicBezTo>
                <a:cubicBezTo>
                  <a:pt x="1528233" y="234085"/>
                  <a:pt x="1530350" y="125076"/>
                  <a:pt x="1543050" y="114493"/>
                </a:cubicBezTo>
                <a:cubicBezTo>
                  <a:pt x="1555750" y="103910"/>
                  <a:pt x="1554692" y="151535"/>
                  <a:pt x="1574800" y="152593"/>
                </a:cubicBezTo>
                <a:cubicBezTo>
                  <a:pt x="1594908" y="153651"/>
                  <a:pt x="1647825" y="111318"/>
                  <a:pt x="1663700" y="120843"/>
                </a:cubicBezTo>
                <a:cubicBezTo>
                  <a:pt x="1679575" y="130368"/>
                  <a:pt x="1658408" y="211860"/>
                  <a:pt x="1670050" y="209743"/>
                </a:cubicBezTo>
                <a:cubicBezTo>
                  <a:pt x="1681692" y="207626"/>
                  <a:pt x="1715558" y="113435"/>
                  <a:pt x="1733550" y="108143"/>
                </a:cubicBezTo>
                <a:cubicBezTo>
                  <a:pt x="1751542" y="102851"/>
                  <a:pt x="1764242" y="186460"/>
                  <a:pt x="1778000" y="177993"/>
                </a:cubicBezTo>
                <a:cubicBezTo>
                  <a:pt x="1791758" y="169526"/>
                  <a:pt x="1799167" y="47818"/>
                  <a:pt x="1816100" y="57343"/>
                </a:cubicBezTo>
                <a:cubicBezTo>
                  <a:pt x="1833033" y="66868"/>
                  <a:pt x="1863725" y="236201"/>
                  <a:pt x="1879600" y="235143"/>
                </a:cubicBezTo>
                <a:cubicBezTo>
                  <a:pt x="1895475" y="234085"/>
                  <a:pt x="1893359" y="49935"/>
                  <a:pt x="1911350" y="50993"/>
                </a:cubicBezTo>
                <a:cubicBezTo>
                  <a:pt x="1929341" y="52051"/>
                  <a:pt x="1971675" y="234085"/>
                  <a:pt x="1987550" y="241493"/>
                </a:cubicBezTo>
                <a:cubicBezTo>
                  <a:pt x="2003425" y="248901"/>
                  <a:pt x="2000250" y="97560"/>
                  <a:pt x="2006600" y="95443"/>
                </a:cubicBezTo>
                <a:cubicBezTo>
                  <a:pt x="2012950" y="93326"/>
                  <a:pt x="2001308" y="227735"/>
                  <a:pt x="2025650" y="228793"/>
                </a:cubicBezTo>
                <a:cubicBezTo>
                  <a:pt x="2049992" y="229851"/>
                  <a:pt x="2127250" y="109201"/>
                  <a:pt x="2152650" y="101793"/>
                </a:cubicBezTo>
                <a:cubicBezTo>
                  <a:pt x="2178050" y="94385"/>
                  <a:pt x="2153708" y="201276"/>
                  <a:pt x="2178050" y="184343"/>
                </a:cubicBezTo>
                <a:cubicBezTo>
                  <a:pt x="2202392" y="167410"/>
                  <a:pt x="2272242" y="6543"/>
                  <a:pt x="2298700" y="193"/>
                </a:cubicBezTo>
                <a:cubicBezTo>
                  <a:pt x="2325158" y="-6157"/>
                  <a:pt x="2336800" y="146243"/>
                  <a:pt x="2336800" y="146243"/>
                </a:cubicBezTo>
                <a:cubicBezTo>
                  <a:pt x="2362200" y="243610"/>
                  <a:pt x="2427817" y="556876"/>
                  <a:pt x="2451100" y="584393"/>
                </a:cubicBezTo>
                <a:cubicBezTo>
                  <a:pt x="2474383" y="611910"/>
                  <a:pt x="2457450" y="330393"/>
                  <a:pt x="2476500" y="311343"/>
                </a:cubicBezTo>
                <a:cubicBezTo>
                  <a:pt x="2495550" y="292293"/>
                  <a:pt x="2544233" y="459510"/>
                  <a:pt x="2565400" y="470093"/>
                </a:cubicBezTo>
                <a:cubicBezTo>
                  <a:pt x="2586567" y="480676"/>
                  <a:pt x="2603500" y="374843"/>
                  <a:pt x="2603500" y="37484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9" name="Freeform 28"/>
          <p:cNvSpPr/>
          <p:nvPr/>
        </p:nvSpPr>
        <p:spPr>
          <a:xfrm>
            <a:off x="4072193" y="1417262"/>
            <a:ext cx="1833563" cy="1223018"/>
          </a:xfrm>
          <a:custGeom>
            <a:avLst/>
            <a:gdLst>
              <a:gd name="connsiteX0" fmla="*/ 0 w 2444750"/>
              <a:gd name="connsiteY0" fmla="*/ 1175916 h 1285121"/>
              <a:gd name="connsiteX1" fmla="*/ 82550 w 2444750"/>
              <a:gd name="connsiteY1" fmla="*/ 636166 h 1285121"/>
              <a:gd name="connsiteX2" fmla="*/ 127000 w 2444750"/>
              <a:gd name="connsiteY2" fmla="*/ 744116 h 1285121"/>
              <a:gd name="connsiteX3" fmla="*/ 146050 w 2444750"/>
              <a:gd name="connsiteY3" fmla="*/ 629816 h 1285121"/>
              <a:gd name="connsiteX4" fmla="*/ 209550 w 2444750"/>
              <a:gd name="connsiteY4" fmla="*/ 712366 h 1285121"/>
              <a:gd name="connsiteX5" fmla="*/ 209550 w 2444750"/>
              <a:gd name="connsiteY5" fmla="*/ 680616 h 1285121"/>
              <a:gd name="connsiteX6" fmla="*/ 234950 w 2444750"/>
              <a:gd name="connsiteY6" fmla="*/ 737766 h 1285121"/>
              <a:gd name="connsiteX7" fmla="*/ 298450 w 2444750"/>
              <a:gd name="connsiteY7" fmla="*/ 598066 h 1285121"/>
              <a:gd name="connsiteX8" fmla="*/ 330200 w 2444750"/>
              <a:gd name="connsiteY8" fmla="*/ 718716 h 1285121"/>
              <a:gd name="connsiteX9" fmla="*/ 336550 w 2444750"/>
              <a:gd name="connsiteY9" fmla="*/ 585366 h 1285121"/>
              <a:gd name="connsiteX10" fmla="*/ 374650 w 2444750"/>
              <a:gd name="connsiteY10" fmla="*/ 667916 h 1285121"/>
              <a:gd name="connsiteX11" fmla="*/ 393700 w 2444750"/>
              <a:gd name="connsiteY11" fmla="*/ 579016 h 1285121"/>
              <a:gd name="connsiteX12" fmla="*/ 438150 w 2444750"/>
              <a:gd name="connsiteY12" fmla="*/ 750466 h 1285121"/>
              <a:gd name="connsiteX13" fmla="*/ 457200 w 2444750"/>
              <a:gd name="connsiteY13" fmla="*/ 629816 h 1285121"/>
              <a:gd name="connsiteX14" fmla="*/ 457200 w 2444750"/>
              <a:gd name="connsiteY14" fmla="*/ 794916 h 1285121"/>
              <a:gd name="connsiteX15" fmla="*/ 552450 w 2444750"/>
              <a:gd name="connsiteY15" fmla="*/ 623466 h 1285121"/>
              <a:gd name="connsiteX16" fmla="*/ 577850 w 2444750"/>
              <a:gd name="connsiteY16" fmla="*/ 839366 h 1285121"/>
              <a:gd name="connsiteX17" fmla="*/ 654050 w 2444750"/>
              <a:gd name="connsiteY17" fmla="*/ 572666 h 1285121"/>
              <a:gd name="connsiteX18" fmla="*/ 704850 w 2444750"/>
              <a:gd name="connsiteY18" fmla="*/ 744116 h 1285121"/>
              <a:gd name="connsiteX19" fmla="*/ 717550 w 2444750"/>
              <a:gd name="connsiteY19" fmla="*/ 699666 h 1285121"/>
              <a:gd name="connsiteX20" fmla="*/ 692150 w 2444750"/>
              <a:gd name="connsiteY20" fmla="*/ 1080666 h 1285121"/>
              <a:gd name="connsiteX21" fmla="*/ 844550 w 2444750"/>
              <a:gd name="connsiteY21" fmla="*/ 1042566 h 1285121"/>
              <a:gd name="connsiteX22" fmla="*/ 939800 w 2444750"/>
              <a:gd name="connsiteY22" fmla="*/ 1283866 h 1285121"/>
              <a:gd name="connsiteX23" fmla="*/ 1022350 w 2444750"/>
              <a:gd name="connsiteY23" fmla="*/ 921916 h 1285121"/>
              <a:gd name="connsiteX24" fmla="*/ 1047750 w 2444750"/>
              <a:gd name="connsiteY24" fmla="*/ 1106066 h 1285121"/>
              <a:gd name="connsiteX25" fmla="*/ 1143000 w 2444750"/>
              <a:gd name="connsiteY25" fmla="*/ 1004466 h 1285121"/>
              <a:gd name="connsiteX26" fmla="*/ 1219200 w 2444750"/>
              <a:gd name="connsiteY26" fmla="*/ 1150516 h 1285121"/>
              <a:gd name="connsiteX27" fmla="*/ 1225550 w 2444750"/>
              <a:gd name="connsiteY27" fmla="*/ 1029866 h 1285121"/>
              <a:gd name="connsiteX28" fmla="*/ 1250950 w 2444750"/>
              <a:gd name="connsiteY28" fmla="*/ 1118766 h 1285121"/>
              <a:gd name="connsiteX29" fmla="*/ 1282700 w 2444750"/>
              <a:gd name="connsiteY29" fmla="*/ 1029866 h 1285121"/>
              <a:gd name="connsiteX30" fmla="*/ 1358900 w 2444750"/>
              <a:gd name="connsiteY30" fmla="*/ 1093366 h 1285121"/>
              <a:gd name="connsiteX31" fmla="*/ 1358900 w 2444750"/>
              <a:gd name="connsiteY31" fmla="*/ 998116 h 1285121"/>
              <a:gd name="connsiteX32" fmla="*/ 1416050 w 2444750"/>
              <a:gd name="connsiteY32" fmla="*/ 1112416 h 1285121"/>
              <a:gd name="connsiteX33" fmla="*/ 1485900 w 2444750"/>
              <a:gd name="connsiteY33" fmla="*/ 998116 h 1285121"/>
              <a:gd name="connsiteX34" fmla="*/ 1517650 w 2444750"/>
              <a:gd name="connsiteY34" fmla="*/ 1131466 h 1285121"/>
              <a:gd name="connsiteX35" fmla="*/ 1574800 w 2444750"/>
              <a:gd name="connsiteY35" fmla="*/ 972716 h 1285121"/>
              <a:gd name="connsiteX36" fmla="*/ 1593850 w 2444750"/>
              <a:gd name="connsiteY36" fmla="*/ 1010816 h 1285121"/>
              <a:gd name="connsiteX37" fmla="*/ 1657350 w 2444750"/>
              <a:gd name="connsiteY37" fmla="*/ 756816 h 1285121"/>
              <a:gd name="connsiteX38" fmla="*/ 1670050 w 2444750"/>
              <a:gd name="connsiteY38" fmla="*/ 845716 h 1285121"/>
              <a:gd name="connsiteX39" fmla="*/ 1866900 w 2444750"/>
              <a:gd name="connsiteY39" fmla="*/ 236116 h 1285121"/>
              <a:gd name="connsiteX40" fmla="*/ 1866900 w 2444750"/>
              <a:gd name="connsiteY40" fmla="*/ 1166 h 1285121"/>
              <a:gd name="connsiteX41" fmla="*/ 1943100 w 2444750"/>
              <a:gd name="connsiteY41" fmla="*/ 140866 h 1285121"/>
              <a:gd name="connsiteX42" fmla="*/ 1949450 w 2444750"/>
              <a:gd name="connsiteY42" fmla="*/ 26566 h 1285121"/>
              <a:gd name="connsiteX43" fmla="*/ 1962150 w 2444750"/>
              <a:gd name="connsiteY43" fmla="*/ 109116 h 1285121"/>
              <a:gd name="connsiteX44" fmla="*/ 2019300 w 2444750"/>
              <a:gd name="connsiteY44" fmla="*/ 71016 h 1285121"/>
              <a:gd name="connsiteX45" fmla="*/ 2038350 w 2444750"/>
              <a:gd name="connsiteY45" fmla="*/ 172616 h 1285121"/>
              <a:gd name="connsiteX46" fmla="*/ 2095500 w 2444750"/>
              <a:gd name="connsiteY46" fmla="*/ 7516 h 1285121"/>
              <a:gd name="connsiteX47" fmla="*/ 2127250 w 2444750"/>
              <a:gd name="connsiteY47" fmla="*/ 267866 h 1285121"/>
              <a:gd name="connsiteX48" fmla="*/ 2216150 w 2444750"/>
              <a:gd name="connsiteY48" fmla="*/ 147216 h 1285121"/>
              <a:gd name="connsiteX49" fmla="*/ 2241550 w 2444750"/>
              <a:gd name="connsiteY49" fmla="*/ 299616 h 1285121"/>
              <a:gd name="connsiteX50" fmla="*/ 2305050 w 2444750"/>
              <a:gd name="connsiteY50" fmla="*/ 242466 h 1285121"/>
              <a:gd name="connsiteX51" fmla="*/ 2336800 w 2444750"/>
              <a:gd name="connsiteY51" fmla="*/ 318666 h 1285121"/>
              <a:gd name="connsiteX52" fmla="*/ 2362200 w 2444750"/>
              <a:gd name="connsiteY52" fmla="*/ 223416 h 1285121"/>
              <a:gd name="connsiteX53" fmla="*/ 2387600 w 2444750"/>
              <a:gd name="connsiteY53" fmla="*/ 350416 h 1285121"/>
              <a:gd name="connsiteX54" fmla="*/ 2419350 w 2444750"/>
              <a:gd name="connsiteY54" fmla="*/ 267866 h 1285121"/>
              <a:gd name="connsiteX55" fmla="*/ 2444750 w 2444750"/>
              <a:gd name="connsiteY55" fmla="*/ 299616 h 1285121"/>
              <a:gd name="connsiteX0" fmla="*/ 0 w 2444750"/>
              <a:gd name="connsiteY0" fmla="*/ 1188544 h 1297749"/>
              <a:gd name="connsiteX1" fmla="*/ 82550 w 2444750"/>
              <a:gd name="connsiteY1" fmla="*/ 648794 h 1297749"/>
              <a:gd name="connsiteX2" fmla="*/ 127000 w 2444750"/>
              <a:gd name="connsiteY2" fmla="*/ 756744 h 1297749"/>
              <a:gd name="connsiteX3" fmla="*/ 146050 w 2444750"/>
              <a:gd name="connsiteY3" fmla="*/ 642444 h 1297749"/>
              <a:gd name="connsiteX4" fmla="*/ 209550 w 2444750"/>
              <a:gd name="connsiteY4" fmla="*/ 724994 h 1297749"/>
              <a:gd name="connsiteX5" fmla="*/ 209550 w 2444750"/>
              <a:gd name="connsiteY5" fmla="*/ 693244 h 1297749"/>
              <a:gd name="connsiteX6" fmla="*/ 234950 w 2444750"/>
              <a:gd name="connsiteY6" fmla="*/ 750394 h 1297749"/>
              <a:gd name="connsiteX7" fmla="*/ 298450 w 2444750"/>
              <a:gd name="connsiteY7" fmla="*/ 610694 h 1297749"/>
              <a:gd name="connsiteX8" fmla="*/ 330200 w 2444750"/>
              <a:gd name="connsiteY8" fmla="*/ 731344 h 1297749"/>
              <a:gd name="connsiteX9" fmla="*/ 336550 w 2444750"/>
              <a:gd name="connsiteY9" fmla="*/ 597994 h 1297749"/>
              <a:gd name="connsiteX10" fmla="*/ 374650 w 2444750"/>
              <a:gd name="connsiteY10" fmla="*/ 680544 h 1297749"/>
              <a:gd name="connsiteX11" fmla="*/ 393700 w 2444750"/>
              <a:gd name="connsiteY11" fmla="*/ 591644 h 1297749"/>
              <a:gd name="connsiteX12" fmla="*/ 438150 w 2444750"/>
              <a:gd name="connsiteY12" fmla="*/ 763094 h 1297749"/>
              <a:gd name="connsiteX13" fmla="*/ 457200 w 2444750"/>
              <a:gd name="connsiteY13" fmla="*/ 642444 h 1297749"/>
              <a:gd name="connsiteX14" fmla="*/ 457200 w 2444750"/>
              <a:gd name="connsiteY14" fmla="*/ 807544 h 1297749"/>
              <a:gd name="connsiteX15" fmla="*/ 552450 w 2444750"/>
              <a:gd name="connsiteY15" fmla="*/ 636094 h 1297749"/>
              <a:gd name="connsiteX16" fmla="*/ 577850 w 2444750"/>
              <a:gd name="connsiteY16" fmla="*/ 851994 h 1297749"/>
              <a:gd name="connsiteX17" fmla="*/ 654050 w 2444750"/>
              <a:gd name="connsiteY17" fmla="*/ 585294 h 1297749"/>
              <a:gd name="connsiteX18" fmla="*/ 704850 w 2444750"/>
              <a:gd name="connsiteY18" fmla="*/ 756744 h 1297749"/>
              <a:gd name="connsiteX19" fmla="*/ 717550 w 2444750"/>
              <a:gd name="connsiteY19" fmla="*/ 712294 h 1297749"/>
              <a:gd name="connsiteX20" fmla="*/ 692150 w 2444750"/>
              <a:gd name="connsiteY20" fmla="*/ 1093294 h 1297749"/>
              <a:gd name="connsiteX21" fmla="*/ 844550 w 2444750"/>
              <a:gd name="connsiteY21" fmla="*/ 1055194 h 1297749"/>
              <a:gd name="connsiteX22" fmla="*/ 939800 w 2444750"/>
              <a:gd name="connsiteY22" fmla="*/ 1296494 h 1297749"/>
              <a:gd name="connsiteX23" fmla="*/ 1022350 w 2444750"/>
              <a:gd name="connsiteY23" fmla="*/ 934544 h 1297749"/>
              <a:gd name="connsiteX24" fmla="*/ 1047750 w 2444750"/>
              <a:gd name="connsiteY24" fmla="*/ 1118694 h 1297749"/>
              <a:gd name="connsiteX25" fmla="*/ 1143000 w 2444750"/>
              <a:gd name="connsiteY25" fmla="*/ 1017094 h 1297749"/>
              <a:gd name="connsiteX26" fmla="*/ 1219200 w 2444750"/>
              <a:gd name="connsiteY26" fmla="*/ 1163144 h 1297749"/>
              <a:gd name="connsiteX27" fmla="*/ 1225550 w 2444750"/>
              <a:gd name="connsiteY27" fmla="*/ 1042494 h 1297749"/>
              <a:gd name="connsiteX28" fmla="*/ 1250950 w 2444750"/>
              <a:gd name="connsiteY28" fmla="*/ 1131394 h 1297749"/>
              <a:gd name="connsiteX29" fmla="*/ 1282700 w 2444750"/>
              <a:gd name="connsiteY29" fmla="*/ 1042494 h 1297749"/>
              <a:gd name="connsiteX30" fmla="*/ 1358900 w 2444750"/>
              <a:gd name="connsiteY30" fmla="*/ 1105994 h 1297749"/>
              <a:gd name="connsiteX31" fmla="*/ 1358900 w 2444750"/>
              <a:gd name="connsiteY31" fmla="*/ 1010744 h 1297749"/>
              <a:gd name="connsiteX32" fmla="*/ 1416050 w 2444750"/>
              <a:gd name="connsiteY32" fmla="*/ 1125044 h 1297749"/>
              <a:gd name="connsiteX33" fmla="*/ 1485900 w 2444750"/>
              <a:gd name="connsiteY33" fmla="*/ 1010744 h 1297749"/>
              <a:gd name="connsiteX34" fmla="*/ 1517650 w 2444750"/>
              <a:gd name="connsiteY34" fmla="*/ 1144094 h 1297749"/>
              <a:gd name="connsiteX35" fmla="*/ 1574800 w 2444750"/>
              <a:gd name="connsiteY35" fmla="*/ 985344 h 1297749"/>
              <a:gd name="connsiteX36" fmla="*/ 1593850 w 2444750"/>
              <a:gd name="connsiteY36" fmla="*/ 1023444 h 1297749"/>
              <a:gd name="connsiteX37" fmla="*/ 1657350 w 2444750"/>
              <a:gd name="connsiteY37" fmla="*/ 769444 h 1297749"/>
              <a:gd name="connsiteX38" fmla="*/ 1670050 w 2444750"/>
              <a:gd name="connsiteY38" fmla="*/ 858344 h 1297749"/>
              <a:gd name="connsiteX39" fmla="*/ 1866900 w 2444750"/>
              <a:gd name="connsiteY39" fmla="*/ 248744 h 1297749"/>
              <a:gd name="connsiteX40" fmla="*/ 1898650 w 2444750"/>
              <a:gd name="connsiteY40" fmla="*/ 1094 h 1297749"/>
              <a:gd name="connsiteX41" fmla="*/ 1943100 w 2444750"/>
              <a:gd name="connsiteY41" fmla="*/ 153494 h 1297749"/>
              <a:gd name="connsiteX42" fmla="*/ 1949450 w 2444750"/>
              <a:gd name="connsiteY42" fmla="*/ 39194 h 1297749"/>
              <a:gd name="connsiteX43" fmla="*/ 1962150 w 2444750"/>
              <a:gd name="connsiteY43" fmla="*/ 121744 h 1297749"/>
              <a:gd name="connsiteX44" fmla="*/ 2019300 w 2444750"/>
              <a:gd name="connsiteY44" fmla="*/ 83644 h 1297749"/>
              <a:gd name="connsiteX45" fmla="*/ 2038350 w 2444750"/>
              <a:gd name="connsiteY45" fmla="*/ 185244 h 1297749"/>
              <a:gd name="connsiteX46" fmla="*/ 2095500 w 2444750"/>
              <a:gd name="connsiteY46" fmla="*/ 20144 h 1297749"/>
              <a:gd name="connsiteX47" fmla="*/ 2127250 w 2444750"/>
              <a:gd name="connsiteY47" fmla="*/ 280494 h 1297749"/>
              <a:gd name="connsiteX48" fmla="*/ 2216150 w 2444750"/>
              <a:gd name="connsiteY48" fmla="*/ 159844 h 1297749"/>
              <a:gd name="connsiteX49" fmla="*/ 2241550 w 2444750"/>
              <a:gd name="connsiteY49" fmla="*/ 312244 h 1297749"/>
              <a:gd name="connsiteX50" fmla="*/ 2305050 w 2444750"/>
              <a:gd name="connsiteY50" fmla="*/ 255094 h 1297749"/>
              <a:gd name="connsiteX51" fmla="*/ 2336800 w 2444750"/>
              <a:gd name="connsiteY51" fmla="*/ 331294 h 1297749"/>
              <a:gd name="connsiteX52" fmla="*/ 2362200 w 2444750"/>
              <a:gd name="connsiteY52" fmla="*/ 236044 h 1297749"/>
              <a:gd name="connsiteX53" fmla="*/ 2387600 w 2444750"/>
              <a:gd name="connsiteY53" fmla="*/ 363044 h 1297749"/>
              <a:gd name="connsiteX54" fmla="*/ 2419350 w 2444750"/>
              <a:gd name="connsiteY54" fmla="*/ 280494 h 1297749"/>
              <a:gd name="connsiteX55" fmla="*/ 2444750 w 2444750"/>
              <a:gd name="connsiteY55" fmla="*/ 312244 h 1297749"/>
              <a:gd name="connsiteX0" fmla="*/ 0 w 2444750"/>
              <a:gd name="connsiteY0" fmla="*/ 1188544 h 1630691"/>
              <a:gd name="connsiteX1" fmla="*/ 82550 w 2444750"/>
              <a:gd name="connsiteY1" fmla="*/ 648794 h 1630691"/>
              <a:gd name="connsiteX2" fmla="*/ 127000 w 2444750"/>
              <a:gd name="connsiteY2" fmla="*/ 756744 h 1630691"/>
              <a:gd name="connsiteX3" fmla="*/ 146050 w 2444750"/>
              <a:gd name="connsiteY3" fmla="*/ 642444 h 1630691"/>
              <a:gd name="connsiteX4" fmla="*/ 209550 w 2444750"/>
              <a:gd name="connsiteY4" fmla="*/ 724994 h 1630691"/>
              <a:gd name="connsiteX5" fmla="*/ 209550 w 2444750"/>
              <a:gd name="connsiteY5" fmla="*/ 693244 h 1630691"/>
              <a:gd name="connsiteX6" fmla="*/ 234950 w 2444750"/>
              <a:gd name="connsiteY6" fmla="*/ 750394 h 1630691"/>
              <a:gd name="connsiteX7" fmla="*/ 298450 w 2444750"/>
              <a:gd name="connsiteY7" fmla="*/ 610694 h 1630691"/>
              <a:gd name="connsiteX8" fmla="*/ 330200 w 2444750"/>
              <a:gd name="connsiteY8" fmla="*/ 731344 h 1630691"/>
              <a:gd name="connsiteX9" fmla="*/ 336550 w 2444750"/>
              <a:gd name="connsiteY9" fmla="*/ 597994 h 1630691"/>
              <a:gd name="connsiteX10" fmla="*/ 374650 w 2444750"/>
              <a:gd name="connsiteY10" fmla="*/ 680544 h 1630691"/>
              <a:gd name="connsiteX11" fmla="*/ 393700 w 2444750"/>
              <a:gd name="connsiteY11" fmla="*/ 591644 h 1630691"/>
              <a:gd name="connsiteX12" fmla="*/ 438150 w 2444750"/>
              <a:gd name="connsiteY12" fmla="*/ 763094 h 1630691"/>
              <a:gd name="connsiteX13" fmla="*/ 457200 w 2444750"/>
              <a:gd name="connsiteY13" fmla="*/ 642444 h 1630691"/>
              <a:gd name="connsiteX14" fmla="*/ 457200 w 2444750"/>
              <a:gd name="connsiteY14" fmla="*/ 807544 h 1630691"/>
              <a:gd name="connsiteX15" fmla="*/ 552450 w 2444750"/>
              <a:gd name="connsiteY15" fmla="*/ 636094 h 1630691"/>
              <a:gd name="connsiteX16" fmla="*/ 577850 w 2444750"/>
              <a:gd name="connsiteY16" fmla="*/ 851994 h 1630691"/>
              <a:gd name="connsiteX17" fmla="*/ 654050 w 2444750"/>
              <a:gd name="connsiteY17" fmla="*/ 585294 h 1630691"/>
              <a:gd name="connsiteX18" fmla="*/ 704850 w 2444750"/>
              <a:gd name="connsiteY18" fmla="*/ 756744 h 1630691"/>
              <a:gd name="connsiteX19" fmla="*/ 717550 w 2444750"/>
              <a:gd name="connsiteY19" fmla="*/ 712294 h 1630691"/>
              <a:gd name="connsiteX20" fmla="*/ 793750 w 2444750"/>
              <a:gd name="connsiteY20" fmla="*/ 1626694 h 1630691"/>
              <a:gd name="connsiteX21" fmla="*/ 844550 w 2444750"/>
              <a:gd name="connsiteY21" fmla="*/ 1055194 h 1630691"/>
              <a:gd name="connsiteX22" fmla="*/ 939800 w 2444750"/>
              <a:gd name="connsiteY22" fmla="*/ 1296494 h 1630691"/>
              <a:gd name="connsiteX23" fmla="*/ 1022350 w 2444750"/>
              <a:gd name="connsiteY23" fmla="*/ 934544 h 1630691"/>
              <a:gd name="connsiteX24" fmla="*/ 1047750 w 2444750"/>
              <a:gd name="connsiteY24" fmla="*/ 1118694 h 1630691"/>
              <a:gd name="connsiteX25" fmla="*/ 1143000 w 2444750"/>
              <a:gd name="connsiteY25" fmla="*/ 1017094 h 1630691"/>
              <a:gd name="connsiteX26" fmla="*/ 1219200 w 2444750"/>
              <a:gd name="connsiteY26" fmla="*/ 1163144 h 1630691"/>
              <a:gd name="connsiteX27" fmla="*/ 1225550 w 2444750"/>
              <a:gd name="connsiteY27" fmla="*/ 1042494 h 1630691"/>
              <a:gd name="connsiteX28" fmla="*/ 1250950 w 2444750"/>
              <a:gd name="connsiteY28" fmla="*/ 1131394 h 1630691"/>
              <a:gd name="connsiteX29" fmla="*/ 1282700 w 2444750"/>
              <a:gd name="connsiteY29" fmla="*/ 1042494 h 1630691"/>
              <a:gd name="connsiteX30" fmla="*/ 1358900 w 2444750"/>
              <a:gd name="connsiteY30" fmla="*/ 1105994 h 1630691"/>
              <a:gd name="connsiteX31" fmla="*/ 1358900 w 2444750"/>
              <a:gd name="connsiteY31" fmla="*/ 1010744 h 1630691"/>
              <a:gd name="connsiteX32" fmla="*/ 1416050 w 2444750"/>
              <a:gd name="connsiteY32" fmla="*/ 1125044 h 1630691"/>
              <a:gd name="connsiteX33" fmla="*/ 1485900 w 2444750"/>
              <a:gd name="connsiteY33" fmla="*/ 1010744 h 1630691"/>
              <a:gd name="connsiteX34" fmla="*/ 1517650 w 2444750"/>
              <a:gd name="connsiteY34" fmla="*/ 1144094 h 1630691"/>
              <a:gd name="connsiteX35" fmla="*/ 1574800 w 2444750"/>
              <a:gd name="connsiteY35" fmla="*/ 985344 h 1630691"/>
              <a:gd name="connsiteX36" fmla="*/ 1593850 w 2444750"/>
              <a:gd name="connsiteY36" fmla="*/ 1023444 h 1630691"/>
              <a:gd name="connsiteX37" fmla="*/ 1657350 w 2444750"/>
              <a:gd name="connsiteY37" fmla="*/ 769444 h 1630691"/>
              <a:gd name="connsiteX38" fmla="*/ 1670050 w 2444750"/>
              <a:gd name="connsiteY38" fmla="*/ 858344 h 1630691"/>
              <a:gd name="connsiteX39" fmla="*/ 1866900 w 2444750"/>
              <a:gd name="connsiteY39" fmla="*/ 248744 h 1630691"/>
              <a:gd name="connsiteX40" fmla="*/ 1898650 w 2444750"/>
              <a:gd name="connsiteY40" fmla="*/ 1094 h 1630691"/>
              <a:gd name="connsiteX41" fmla="*/ 1943100 w 2444750"/>
              <a:gd name="connsiteY41" fmla="*/ 153494 h 1630691"/>
              <a:gd name="connsiteX42" fmla="*/ 1949450 w 2444750"/>
              <a:gd name="connsiteY42" fmla="*/ 39194 h 1630691"/>
              <a:gd name="connsiteX43" fmla="*/ 1962150 w 2444750"/>
              <a:gd name="connsiteY43" fmla="*/ 121744 h 1630691"/>
              <a:gd name="connsiteX44" fmla="*/ 2019300 w 2444750"/>
              <a:gd name="connsiteY44" fmla="*/ 83644 h 1630691"/>
              <a:gd name="connsiteX45" fmla="*/ 2038350 w 2444750"/>
              <a:gd name="connsiteY45" fmla="*/ 185244 h 1630691"/>
              <a:gd name="connsiteX46" fmla="*/ 2095500 w 2444750"/>
              <a:gd name="connsiteY46" fmla="*/ 20144 h 1630691"/>
              <a:gd name="connsiteX47" fmla="*/ 2127250 w 2444750"/>
              <a:gd name="connsiteY47" fmla="*/ 280494 h 1630691"/>
              <a:gd name="connsiteX48" fmla="*/ 2216150 w 2444750"/>
              <a:gd name="connsiteY48" fmla="*/ 159844 h 1630691"/>
              <a:gd name="connsiteX49" fmla="*/ 2241550 w 2444750"/>
              <a:gd name="connsiteY49" fmla="*/ 312244 h 1630691"/>
              <a:gd name="connsiteX50" fmla="*/ 2305050 w 2444750"/>
              <a:gd name="connsiteY50" fmla="*/ 255094 h 1630691"/>
              <a:gd name="connsiteX51" fmla="*/ 2336800 w 2444750"/>
              <a:gd name="connsiteY51" fmla="*/ 331294 h 1630691"/>
              <a:gd name="connsiteX52" fmla="*/ 2362200 w 2444750"/>
              <a:gd name="connsiteY52" fmla="*/ 236044 h 1630691"/>
              <a:gd name="connsiteX53" fmla="*/ 2387600 w 2444750"/>
              <a:gd name="connsiteY53" fmla="*/ 363044 h 1630691"/>
              <a:gd name="connsiteX54" fmla="*/ 2419350 w 2444750"/>
              <a:gd name="connsiteY54" fmla="*/ 280494 h 1630691"/>
              <a:gd name="connsiteX55" fmla="*/ 2444750 w 2444750"/>
              <a:gd name="connsiteY55" fmla="*/ 312244 h 16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444750" h="1630691">
                <a:moveTo>
                  <a:pt x="0" y="1188544"/>
                </a:moveTo>
                <a:cubicBezTo>
                  <a:pt x="30691" y="954652"/>
                  <a:pt x="61383" y="720761"/>
                  <a:pt x="82550" y="648794"/>
                </a:cubicBezTo>
                <a:cubicBezTo>
                  <a:pt x="103717" y="576827"/>
                  <a:pt x="116417" y="757802"/>
                  <a:pt x="127000" y="756744"/>
                </a:cubicBezTo>
                <a:cubicBezTo>
                  <a:pt x="137583" y="755686"/>
                  <a:pt x="132292" y="647736"/>
                  <a:pt x="146050" y="642444"/>
                </a:cubicBezTo>
                <a:cubicBezTo>
                  <a:pt x="159808" y="637152"/>
                  <a:pt x="198967" y="716527"/>
                  <a:pt x="209550" y="724994"/>
                </a:cubicBezTo>
                <a:cubicBezTo>
                  <a:pt x="220133" y="733461"/>
                  <a:pt x="205317" y="689011"/>
                  <a:pt x="209550" y="693244"/>
                </a:cubicBezTo>
                <a:cubicBezTo>
                  <a:pt x="213783" y="697477"/>
                  <a:pt x="220133" y="764152"/>
                  <a:pt x="234950" y="750394"/>
                </a:cubicBezTo>
                <a:cubicBezTo>
                  <a:pt x="249767" y="736636"/>
                  <a:pt x="282575" y="613869"/>
                  <a:pt x="298450" y="610694"/>
                </a:cubicBezTo>
                <a:cubicBezTo>
                  <a:pt x="314325" y="607519"/>
                  <a:pt x="323850" y="733461"/>
                  <a:pt x="330200" y="731344"/>
                </a:cubicBezTo>
                <a:cubicBezTo>
                  <a:pt x="336550" y="729227"/>
                  <a:pt x="329142" y="606461"/>
                  <a:pt x="336550" y="597994"/>
                </a:cubicBezTo>
                <a:cubicBezTo>
                  <a:pt x="343958" y="589527"/>
                  <a:pt x="365125" y="681602"/>
                  <a:pt x="374650" y="680544"/>
                </a:cubicBezTo>
                <a:cubicBezTo>
                  <a:pt x="384175" y="679486"/>
                  <a:pt x="383117" y="577886"/>
                  <a:pt x="393700" y="591644"/>
                </a:cubicBezTo>
                <a:cubicBezTo>
                  <a:pt x="404283" y="605402"/>
                  <a:pt x="427567" y="754627"/>
                  <a:pt x="438150" y="763094"/>
                </a:cubicBezTo>
                <a:cubicBezTo>
                  <a:pt x="448733" y="771561"/>
                  <a:pt x="454025" y="635036"/>
                  <a:pt x="457200" y="642444"/>
                </a:cubicBezTo>
                <a:cubicBezTo>
                  <a:pt x="460375" y="649852"/>
                  <a:pt x="441325" y="808602"/>
                  <a:pt x="457200" y="807544"/>
                </a:cubicBezTo>
                <a:cubicBezTo>
                  <a:pt x="473075" y="806486"/>
                  <a:pt x="532342" y="628686"/>
                  <a:pt x="552450" y="636094"/>
                </a:cubicBezTo>
                <a:cubicBezTo>
                  <a:pt x="572558" y="643502"/>
                  <a:pt x="560917" y="860461"/>
                  <a:pt x="577850" y="851994"/>
                </a:cubicBezTo>
                <a:cubicBezTo>
                  <a:pt x="594783" y="843527"/>
                  <a:pt x="632883" y="601169"/>
                  <a:pt x="654050" y="585294"/>
                </a:cubicBezTo>
                <a:cubicBezTo>
                  <a:pt x="675217" y="569419"/>
                  <a:pt x="694267" y="735577"/>
                  <a:pt x="704850" y="756744"/>
                </a:cubicBezTo>
                <a:cubicBezTo>
                  <a:pt x="715433" y="777911"/>
                  <a:pt x="702733" y="567302"/>
                  <a:pt x="717550" y="712294"/>
                </a:cubicBezTo>
                <a:cubicBezTo>
                  <a:pt x="732367" y="857286"/>
                  <a:pt x="772583" y="1569544"/>
                  <a:pt x="793750" y="1626694"/>
                </a:cubicBezTo>
                <a:cubicBezTo>
                  <a:pt x="814917" y="1683844"/>
                  <a:pt x="820208" y="1110227"/>
                  <a:pt x="844550" y="1055194"/>
                </a:cubicBezTo>
                <a:cubicBezTo>
                  <a:pt x="868892" y="1000161"/>
                  <a:pt x="910167" y="1316602"/>
                  <a:pt x="939800" y="1296494"/>
                </a:cubicBezTo>
                <a:cubicBezTo>
                  <a:pt x="969433" y="1276386"/>
                  <a:pt x="1004358" y="964177"/>
                  <a:pt x="1022350" y="934544"/>
                </a:cubicBezTo>
                <a:cubicBezTo>
                  <a:pt x="1040342" y="904911"/>
                  <a:pt x="1027642" y="1104936"/>
                  <a:pt x="1047750" y="1118694"/>
                </a:cubicBezTo>
                <a:cubicBezTo>
                  <a:pt x="1067858" y="1132452"/>
                  <a:pt x="1114425" y="1009686"/>
                  <a:pt x="1143000" y="1017094"/>
                </a:cubicBezTo>
                <a:cubicBezTo>
                  <a:pt x="1171575" y="1024502"/>
                  <a:pt x="1205442" y="1158911"/>
                  <a:pt x="1219200" y="1163144"/>
                </a:cubicBezTo>
                <a:cubicBezTo>
                  <a:pt x="1232958" y="1167377"/>
                  <a:pt x="1220258" y="1047786"/>
                  <a:pt x="1225550" y="1042494"/>
                </a:cubicBezTo>
                <a:cubicBezTo>
                  <a:pt x="1230842" y="1037202"/>
                  <a:pt x="1241425" y="1131394"/>
                  <a:pt x="1250950" y="1131394"/>
                </a:cubicBezTo>
                <a:cubicBezTo>
                  <a:pt x="1260475" y="1131394"/>
                  <a:pt x="1264708" y="1046727"/>
                  <a:pt x="1282700" y="1042494"/>
                </a:cubicBezTo>
                <a:cubicBezTo>
                  <a:pt x="1300692" y="1038261"/>
                  <a:pt x="1346200" y="1111286"/>
                  <a:pt x="1358900" y="1105994"/>
                </a:cubicBezTo>
                <a:cubicBezTo>
                  <a:pt x="1371600" y="1100702"/>
                  <a:pt x="1349375" y="1007569"/>
                  <a:pt x="1358900" y="1010744"/>
                </a:cubicBezTo>
                <a:cubicBezTo>
                  <a:pt x="1368425" y="1013919"/>
                  <a:pt x="1394883" y="1125044"/>
                  <a:pt x="1416050" y="1125044"/>
                </a:cubicBezTo>
                <a:cubicBezTo>
                  <a:pt x="1437217" y="1125044"/>
                  <a:pt x="1468967" y="1007569"/>
                  <a:pt x="1485900" y="1010744"/>
                </a:cubicBezTo>
                <a:cubicBezTo>
                  <a:pt x="1502833" y="1013919"/>
                  <a:pt x="1502833" y="1148327"/>
                  <a:pt x="1517650" y="1144094"/>
                </a:cubicBezTo>
                <a:cubicBezTo>
                  <a:pt x="1532467" y="1139861"/>
                  <a:pt x="1562100" y="1005452"/>
                  <a:pt x="1574800" y="985344"/>
                </a:cubicBezTo>
                <a:cubicBezTo>
                  <a:pt x="1587500" y="965236"/>
                  <a:pt x="1580092" y="1059427"/>
                  <a:pt x="1593850" y="1023444"/>
                </a:cubicBezTo>
                <a:cubicBezTo>
                  <a:pt x="1607608" y="987461"/>
                  <a:pt x="1644650" y="796961"/>
                  <a:pt x="1657350" y="769444"/>
                </a:cubicBezTo>
                <a:cubicBezTo>
                  <a:pt x="1670050" y="741927"/>
                  <a:pt x="1635125" y="945127"/>
                  <a:pt x="1670050" y="858344"/>
                </a:cubicBezTo>
                <a:cubicBezTo>
                  <a:pt x="1704975" y="771561"/>
                  <a:pt x="1828800" y="391619"/>
                  <a:pt x="1866900" y="248744"/>
                </a:cubicBezTo>
                <a:cubicBezTo>
                  <a:pt x="1905000" y="105869"/>
                  <a:pt x="1885950" y="16969"/>
                  <a:pt x="1898650" y="1094"/>
                </a:cubicBezTo>
                <a:cubicBezTo>
                  <a:pt x="1911350" y="-14781"/>
                  <a:pt x="1934633" y="147144"/>
                  <a:pt x="1943100" y="153494"/>
                </a:cubicBezTo>
                <a:cubicBezTo>
                  <a:pt x="1951567" y="159844"/>
                  <a:pt x="1946275" y="44486"/>
                  <a:pt x="1949450" y="39194"/>
                </a:cubicBezTo>
                <a:cubicBezTo>
                  <a:pt x="1952625" y="33902"/>
                  <a:pt x="1950508" y="114336"/>
                  <a:pt x="1962150" y="121744"/>
                </a:cubicBezTo>
                <a:cubicBezTo>
                  <a:pt x="1973792" y="129152"/>
                  <a:pt x="2006600" y="73061"/>
                  <a:pt x="2019300" y="83644"/>
                </a:cubicBezTo>
                <a:cubicBezTo>
                  <a:pt x="2032000" y="94227"/>
                  <a:pt x="2025650" y="195827"/>
                  <a:pt x="2038350" y="185244"/>
                </a:cubicBezTo>
                <a:cubicBezTo>
                  <a:pt x="2051050" y="174661"/>
                  <a:pt x="2080683" y="4269"/>
                  <a:pt x="2095500" y="20144"/>
                </a:cubicBezTo>
                <a:cubicBezTo>
                  <a:pt x="2110317" y="36019"/>
                  <a:pt x="2107142" y="257211"/>
                  <a:pt x="2127250" y="280494"/>
                </a:cubicBezTo>
                <a:cubicBezTo>
                  <a:pt x="2147358" y="303777"/>
                  <a:pt x="2197100" y="154552"/>
                  <a:pt x="2216150" y="159844"/>
                </a:cubicBezTo>
                <a:cubicBezTo>
                  <a:pt x="2235200" y="165136"/>
                  <a:pt x="2226733" y="296369"/>
                  <a:pt x="2241550" y="312244"/>
                </a:cubicBezTo>
                <a:cubicBezTo>
                  <a:pt x="2256367" y="328119"/>
                  <a:pt x="2289175" y="251919"/>
                  <a:pt x="2305050" y="255094"/>
                </a:cubicBezTo>
                <a:cubicBezTo>
                  <a:pt x="2320925" y="258269"/>
                  <a:pt x="2327275" y="334469"/>
                  <a:pt x="2336800" y="331294"/>
                </a:cubicBezTo>
                <a:cubicBezTo>
                  <a:pt x="2346325" y="328119"/>
                  <a:pt x="2353733" y="230752"/>
                  <a:pt x="2362200" y="236044"/>
                </a:cubicBezTo>
                <a:cubicBezTo>
                  <a:pt x="2370667" y="241336"/>
                  <a:pt x="2378075" y="355636"/>
                  <a:pt x="2387600" y="363044"/>
                </a:cubicBezTo>
                <a:cubicBezTo>
                  <a:pt x="2397125" y="370452"/>
                  <a:pt x="2409825" y="288961"/>
                  <a:pt x="2419350" y="280494"/>
                </a:cubicBezTo>
                <a:cubicBezTo>
                  <a:pt x="2428875" y="272027"/>
                  <a:pt x="2444750" y="312244"/>
                  <a:pt x="2444750" y="312244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0" name="Freeform 29"/>
          <p:cNvSpPr/>
          <p:nvPr/>
        </p:nvSpPr>
        <p:spPr>
          <a:xfrm>
            <a:off x="4074393" y="1693666"/>
            <a:ext cx="1795463" cy="1005733"/>
          </a:xfrm>
          <a:custGeom>
            <a:avLst/>
            <a:gdLst>
              <a:gd name="connsiteX0" fmla="*/ 0 w 2393950"/>
              <a:gd name="connsiteY0" fmla="*/ 812812 h 1340977"/>
              <a:gd name="connsiteX1" fmla="*/ 44450 w 2393950"/>
              <a:gd name="connsiteY1" fmla="*/ 863612 h 1340977"/>
              <a:gd name="connsiteX2" fmla="*/ 82550 w 2393950"/>
              <a:gd name="connsiteY2" fmla="*/ 723912 h 1340977"/>
              <a:gd name="connsiteX3" fmla="*/ 82550 w 2393950"/>
              <a:gd name="connsiteY3" fmla="*/ 882662 h 1340977"/>
              <a:gd name="connsiteX4" fmla="*/ 127000 w 2393950"/>
              <a:gd name="connsiteY4" fmla="*/ 781062 h 1340977"/>
              <a:gd name="connsiteX5" fmla="*/ 196850 w 2393950"/>
              <a:gd name="connsiteY5" fmla="*/ 920762 h 1340977"/>
              <a:gd name="connsiteX6" fmla="*/ 203200 w 2393950"/>
              <a:gd name="connsiteY6" fmla="*/ 825512 h 1340977"/>
              <a:gd name="connsiteX7" fmla="*/ 247650 w 2393950"/>
              <a:gd name="connsiteY7" fmla="*/ 946162 h 1340977"/>
              <a:gd name="connsiteX8" fmla="*/ 374650 w 2393950"/>
              <a:gd name="connsiteY8" fmla="*/ 749312 h 1340977"/>
              <a:gd name="connsiteX9" fmla="*/ 508000 w 2393950"/>
              <a:gd name="connsiteY9" fmla="*/ 1282712 h 1340977"/>
              <a:gd name="connsiteX10" fmla="*/ 565150 w 2393950"/>
              <a:gd name="connsiteY10" fmla="*/ 1143012 h 1340977"/>
              <a:gd name="connsiteX11" fmla="*/ 571500 w 2393950"/>
              <a:gd name="connsiteY11" fmla="*/ 1225562 h 1340977"/>
              <a:gd name="connsiteX12" fmla="*/ 584200 w 2393950"/>
              <a:gd name="connsiteY12" fmla="*/ 1136662 h 1340977"/>
              <a:gd name="connsiteX13" fmla="*/ 615950 w 2393950"/>
              <a:gd name="connsiteY13" fmla="*/ 1219212 h 1340977"/>
              <a:gd name="connsiteX14" fmla="*/ 615950 w 2393950"/>
              <a:gd name="connsiteY14" fmla="*/ 1104912 h 1340977"/>
              <a:gd name="connsiteX15" fmla="*/ 660400 w 2393950"/>
              <a:gd name="connsiteY15" fmla="*/ 1225562 h 1340977"/>
              <a:gd name="connsiteX16" fmla="*/ 666750 w 2393950"/>
              <a:gd name="connsiteY16" fmla="*/ 965212 h 1340977"/>
              <a:gd name="connsiteX17" fmla="*/ 704850 w 2393950"/>
              <a:gd name="connsiteY17" fmla="*/ 1168412 h 1340977"/>
              <a:gd name="connsiteX18" fmla="*/ 736600 w 2393950"/>
              <a:gd name="connsiteY18" fmla="*/ 1022362 h 1340977"/>
              <a:gd name="connsiteX19" fmla="*/ 774700 w 2393950"/>
              <a:gd name="connsiteY19" fmla="*/ 1117612 h 1340977"/>
              <a:gd name="connsiteX20" fmla="*/ 819150 w 2393950"/>
              <a:gd name="connsiteY20" fmla="*/ 196862 h 1340977"/>
              <a:gd name="connsiteX21" fmla="*/ 838200 w 2393950"/>
              <a:gd name="connsiteY21" fmla="*/ 342912 h 1340977"/>
              <a:gd name="connsiteX22" fmla="*/ 908050 w 2393950"/>
              <a:gd name="connsiteY22" fmla="*/ 273062 h 1340977"/>
              <a:gd name="connsiteX23" fmla="*/ 914400 w 2393950"/>
              <a:gd name="connsiteY23" fmla="*/ 381012 h 1340977"/>
              <a:gd name="connsiteX24" fmla="*/ 977900 w 2393950"/>
              <a:gd name="connsiteY24" fmla="*/ 241312 h 1340977"/>
              <a:gd name="connsiteX25" fmla="*/ 1016000 w 2393950"/>
              <a:gd name="connsiteY25" fmla="*/ 355612 h 1340977"/>
              <a:gd name="connsiteX26" fmla="*/ 1035050 w 2393950"/>
              <a:gd name="connsiteY26" fmla="*/ 254012 h 1340977"/>
              <a:gd name="connsiteX27" fmla="*/ 1162050 w 2393950"/>
              <a:gd name="connsiteY27" fmla="*/ 444512 h 1340977"/>
              <a:gd name="connsiteX28" fmla="*/ 1168400 w 2393950"/>
              <a:gd name="connsiteY28" fmla="*/ 196862 h 1340977"/>
              <a:gd name="connsiteX29" fmla="*/ 1206500 w 2393950"/>
              <a:gd name="connsiteY29" fmla="*/ 406412 h 1340977"/>
              <a:gd name="connsiteX30" fmla="*/ 1244600 w 2393950"/>
              <a:gd name="connsiteY30" fmla="*/ 25412 h 1340977"/>
              <a:gd name="connsiteX31" fmla="*/ 1257300 w 2393950"/>
              <a:gd name="connsiteY31" fmla="*/ 431812 h 1340977"/>
              <a:gd name="connsiteX32" fmla="*/ 1314450 w 2393950"/>
              <a:gd name="connsiteY32" fmla="*/ 44462 h 1340977"/>
              <a:gd name="connsiteX33" fmla="*/ 1377950 w 2393950"/>
              <a:gd name="connsiteY33" fmla="*/ 374662 h 1340977"/>
              <a:gd name="connsiteX34" fmla="*/ 1422400 w 2393950"/>
              <a:gd name="connsiteY34" fmla="*/ 57162 h 1340977"/>
              <a:gd name="connsiteX35" fmla="*/ 1504950 w 2393950"/>
              <a:gd name="connsiteY35" fmla="*/ 450862 h 1340977"/>
              <a:gd name="connsiteX36" fmla="*/ 1517650 w 2393950"/>
              <a:gd name="connsiteY36" fmla="*/ 12 h 1340977"/>
              <a:gd name="connsiteX37" fmla="*/ 1663700 w 2393950"/>
              <a:gd name="connsiteY37" fmla="*/ 438162 h 1340977"/>
              <a:gd name="connsiteX38" fmla="*/ 1746250 w 2393950"/>
              <a:gd name="connsiteY38" fmla="*/ 1085862 h 1340977"/>
              <a:gd name="connsiteX39" fmla="*/ 1809750 w 2393950"/>
              <a:gd name="connsiteY39" fmla="*/ 901712 h 1340977"/>
              <a:gd name="connsiteX40" fmla="*/ 1809750 w 2393950"/>
              <a:gd name="connsiteY40" fmla="*/ 1028712 h 1340977"/>
              <a:gd name="connsiteX41" fmla="*/ 1841500 w 2393950"/>
              <a:gd name="connsiteY41" fmla="*/ 596912 h 1340977"/>
              <a:gd name="connsiteX42" fmla="*/ 1949450 w 2393950"/>
              <a:gd name="connsiteY42" fmla="*/ 933462 h 1340977"/>
              <a:gd name="connsiteX43" fmla="*/ 1987550 w 2393950"/>
              <a:gd name="connsiteY43" fmla="*/ 1339862 h 1340977"/>
              <a:gd name="connsiteX44" fmla="*/ 2057400 w 2393950"/>
              <a:gd name="connsiteY44" fmla="*/ 1060462 h 1340977"/>
              <a:gd name="connsiteX45" fmla="*/ 2089150 w 2393950"/>
              <a:gd name="connsiteY45" fmla="*/ 1257312 h 1340977"/>
              <a:gd name="connsiteX46" fmla="*/ 2228850 w 2393950"/>
              <a:gd name="connsiteY46" fmla="*/ 1136662 h 1340977"/>
              <a:gd name="connsiteX47" fmla="*/ 2260600 w 2393950"/>
              <a:gd name="connsiteY47" fmla="*/ 1257312 h 1340977"/>
              <a:gd name="connsiteX48" fmla="*/ 2292350 w 2393950"/>
              <a:gd name="connsiteY48" fmla="*/ 984262 h 1340977"/>
              <a:gd name="connsiteX49" fmla="*/ 2305050 w 2393950"/>
              <a:gd name="connsiteY49" fmla="*/ 1219212 h 1340977"/>
              <a:gd name="connsiteX50" fmla="*/ 2324100 w 2393950"/>
              <a:gd name="connsiteY50" fmla="*/ 1009662 h 1340977"/>
              <a:gd name="connsiteX51" fmla="*/ 2330450 w 2393950"/>
              <a:gd name="connsiteY51" fmla="*/ 1206512 h 1340977"/>
              <a:gd name="connsiteX52" fmla="*/ 2381250 w 2393950"/>
              <a:gd name="connsiteY52" fmla="*/ 1003312 h 1340977"/>
              <a:gd name="connsiteX53" fmla="*/ 2381250 w 2393950"/>
              <a:gd name="connsiteY53" fmla="*/ 1149362 h 1340977"/>
              <a:gd name="connsiteX54" fmla="*/ 2393950 w 2393950"/>
              <a:gd name="connsiteY54" fmla="*/ 977912 h 13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93950" h="1340977">
                <a:moveTo>
                  <a:pt x="0" y="812812"/>
                </a:moveTo>
                <a:cubicBezTo>
                  <a:pt x="15346" y="845620"/>
                  <a:pt x="30692" y="878429"/>
                  <a:pt x="44450" y="863612"/>
                </a:cubicBezTo>
                <a:cubicBezTo>
                  <a:pt x="58208" y="848795"/>
                  <a:pt x="76200" y="720737"/>
                  <a:pt x="82550" y="723912"/>
                </a:cubicBezTo>
                <a:cubicBezTo>
                  <a:pt x="88900" y="727087"/>
                  <a:pt x="75142" y="873137"/>
                  <a:pt x="82550" y="882662"/>
                </a:cubicBezTo>
                <a:cubicBezTo>
                  <a:pt x="89958" y="892187"/>
                  <a:pt x="107950" y="774712"/>
                  <a:pt x="127000" y="781062"/>
                </a:cubicBezTo>
                <a:cubicBezTo>
                  <a:pt x="146050" y="787412"/>
                  <a:pt x="184150" y="913354"/>
                  <a:pt x="196850" y="920762"/>
                </a:cubicBezTo>
                <a:cubicBezTo>
                  <a:pt x="209550" y="928170"/>
                  <a:pt x="194733" y="821279"/>
                  <a:pt x="203200" y="825512"/>
                </a:cubicBezTo>
                <a:cubicBezTo>
                  <a:pt x="211667" y="829745"/>
                  <a:pt x="219075" y="958862"/>
                  <a:pt x="247650" y="946162"/>
                </a:cubicBezTo>
                <a:cubicBezTo>
                  <a:pt x="276225" y="933462"/>
                  <a:pt x="331258" y="693220"/>
                  <a:pt x="374650" y="749312"/>
                </a:cubicBezTo>
                <a:cubicBezTo>
                  <a:pt x="418042" y="805404"/>
                  <a:pt x="476250" y="1217095"/>
                  <a:pt x="508000" y="1282712"/>
                </a:cubicBezTo>
                <a:cubicBezTo>
                  <a:pt x="539750" y="1348329"/>
                  <a:pt x="554567" y="1152537"/>
                  <a:pt x="565150" y="1143012"/>
                </a:cubicBezTo>
                <a:cubicBezTo>
                  <a:pt x="575733" y="1133487"/>
                  <a:pt x="568325" y="1226620"/>
                  <a:pt x="571500" y="1225562"/>
                </a:cubicBezTo>
                <a:cubicBezTo>
                  <a:pt x="574675" y="1224504"/>
                  <a:pt x="576792" y="1137720"/>
                  <a:pt x="584200" y="1136662"/>
                </a:cubicBezTo>
                <a:cubicBezTo>
                  <a:pt x="591608" y="1135604"/>
                  <a:pt x="610658" y="1224504"/>
                  <a:pt x="615950" y="1219212"/>
                </a:cubicBezTo>
                <a:cubicBezTo>
                  <a:pt x="621242" y="1213920"/>
                  <a:pt x="608542" y="1103854"/>
                  <a:pt x="615950" y="1104912"/>
                </a:cubicBezTo>
                <a:cubicBezTo>
                  <a:pt x="623358" y="1105970"/>
                  <a:pt x="651933" y="1248845"/>
                  <a:pt x="660400" y="1225562"/>
                </a:cubicBezTo>
                <a:cubicBezTo>
                  <a:pt x="668867" y="1202279"/>
                  <a:pt x="659342" y="974737"/>
                  <a:pt x="666750" y="965212"/>
                </a:cubicBezTo>
                <a:cubicBezTo>
                  <a:pt x="674158" y="955687"/>
                  <a:pt x="693208" y="1158887"/>
                  <a:pt x="704850" y="1168412"/>
                </a:cubicBezTo>
                <a:cubicBezTo>
                  <a:pt x="716492" y="1177937"/>
                  <a:pt x="724958" y="1030829"/>
                  <a:pt x="736600" y="1022362"/>
                </a:cubicBezTo>
                <a:cubicBezTo>
                  <a:pt x="748242" y="1013895"/>
                  <a:pt x="760942" y="1255195"/>
                  <a:pt x="774700" y="1117612"/>
                </a:cubicBezTo>
                <a:cubicBezTo>
                  <a:pt x="788458" y="980029"/>
                  <a:pt x="808567" y="325979"/>
                  <a:pt x="819150" y="196862"/>
                </a:cubicBezTo>
                <a:cubicBezTo>
                  <a:pt x="829733" y="67745"/>
                  <a:pt x="823383" y="330212"/>
                  <a:pt x="838200" y="342912"/>
                </a:cubicBezTo>
                <a:cubicBezTo>
                  <a:pt x="853017" y="355612"/>
                  <a:pt x="895350" y="266712"/>
                  <a:pt x="908050" y="273062"/>
                </a:cubicBezTo>
                <a:cubicBezTo>
                  <a:pt x="920750" y="279412"/>
                  <a:pt x="902758" y="386304"/>
                  <a:pt x="914400" y="381012"/>
                </a:cubicBezTo>
                <a:cubicBezTo>
                  <a:pt x="926042" y="375720"/>
                  <a:pt x="960967" y="245545"/>
                  <a:pt x="977900" y="241312"/>
                </a:cubicBezTo>
                <a:cubicBezTo>
                  <a:pt x="994833" y="237079"/>
                  <a:pt x="1006475" y="353495"/>
                  <a:pt x="1016000" y="355612"/>
                </a:cubicBezTo>
                <a:cubicBezTo>
                  <a:pt x="1025525" y="357729"/>
                  <a:pt x="1010708" y="239195"/>
                  <a:pt x="1035050" y="254012"/>
                </a:cubicBezTo>
                <a:cubicBezTo>
                  <a:pt x="1059392" y="268829"/>
                  <a:pt x="1139825" y="454037"/>
                  <a:pt x="1162050" y="444512"/>
                </a:cubicBezTo>
                <a:cubicBezTo>
                  <a:pt x="1184275" y="434987"/>
                  <a:pt x="1160992" y="203212"/>
                  <a:pt x="1168400" y="196862"/>
                </a:cubicBezTo>
                <a:cubicBezTo>
                  <a:pt x="1175808" y="190512"/>
                  <a:pt x="1193800" y="434987"/>
                  <a:pt x="1206500" y="406412"/>
                </a:cubicBezTo>
                <a:cubicBezTo>
                  <a:pt x="1219200" y="377837"/>
                  <a:pt x="1236133" y="21179"/>
                  <a:pt x="1244600" y="25412"/>
                </a:cubicBezTo>
                <a:cubicBezTo>
                  <a:pt x="1253067" y="29645"/>
                  <a:pt x="1245658" y="428637"/>
                  <a:pt x="1257300" y="431812"/>
                </a:cubicBezTo>
                <a:cubicBezTo>
                  <a:pt x="1268942" y="434987"/>
                  <a:pt x="1294342" y="53987"/>
                  <a:pt x="1314450" y="44462"/>
                </a:cubicBezTo>
                <a:cubicBezTo>
                  <a:pt x="1334558" y="34937"/>
                  <a:pt x="1359958" y="372545"/>
                  <a:pt x="1377950" y="374662"/>
                </a:cubicBezTo>
                <a:cubicBezTo>
                  <a:pt x="1395942" y="376779"/>
                  <a:pt x="1401233" y="44462"/>
                  <a:pt x="1422400" y="57162"/>
                </a:cubicBezTo>
                <a:cubicBezTo>
                  <a:pt x="1443567" y="69862"/>
                  <a:pt x="1489075" y="460387"/>
                  <a:pt x="1504950" y="450862"/>
                </a:cubicBezTo>
                <a:cubicBezTo>
                  <a:pt x="1520825" y="441337"/>
                  <a:pt x="1491192" y="2129"/>
                  <a:pt x="1517650" y="12"/>
                </a:cubicBezTo>
                <a:cubicBezTo>
                  <a:pt x="1544108" y="-2105"/>
                  <a:pt x="1625600" y="257187"/>
                  <a:pt x="1663700" y="438162"/>
                </a:cubicBezTo>
                <a:cubicBezTo>
                  <a:pt x="1701800" y="619137"/>
                  <a:pt x="1721908" y="1008604"/>
                  <a:pt x="1746250" y="1085862"/>
                </a:cubicBezTo>
                <a:cubicBezTo>
                  <a:pt x="1770592" y="1163120"/>
                  <a:pt x="1799167" y="911237"/>
                  <a:pt x="1809750" y="901712"/>
                </a:cubicBezTo>
                <a:cubicBezTo>
                  <a:pt x="1820333" y="892187"/>
                  <a:pt x="1804458" y="1079512"/>
                  <a:pt x="1809750" y="1028712"/>
                </a:cubicBezTo>
                <a:cubicBezTo>
                  <a:pt x="1815042" y="977912"/>
                  <a:pt x="1818217" y="612787"/>
                  <a:pt x="1841500" y="596912"/>
                </a:cubicBezTo>
                <a:cubicBezTo>
                  <a:pt x="1864783" y="581037"/>
                  <a:pt x="1925108" y="809637"/>
                  <a:pt x="1949450" y="933462"/>
                </a:cubicBezTo>
                <a:cubicBezTo>
                  <a:pt x="1973792" y="1057287"/>
                  <a:pt x="1969558" y="1318695"/>
                  <a:pt x="1987550" y="1339862"/>
                </a:cubicBezTo>
                <a:cubicBezTo>
                  <a:pt x="2005542" y="1361029"/>
                  <a:pt x="2040467" y="1074220"/>
                  <a:pt x="2057400" y="1060462"/>
                </a:cubicBezTo>
                <a:cubicBezTo>
                  <a:pt x="2074333" y="1046704"/>
                  <a:pt x="2060575" y="1244612"/>
                  <a:pt x="2089150" y="1257312"/>
                </a:cubicBezTo>
                <a:cubicBezTo>
                  <a:pt x="2117725" y="1270012"/>
                  <a:pt x="2200275" y="1136662"/>
                  <a:pt x="2228850" y="1136662"/>
                </a:cubicBezTo>
                <a:cubicBezTo>
                  <a:pt x="2257425" y="1136662"/>
                  <a:pt x="2250017" y="1282712"/>
                  <a:pt x="2260600" y="1257312"/>
                </a:cubicBezTo>
                <a:cubicBezTo>
                  <a:pt x="2271183" y="1231912"/>
                  <a:pt x="2284942" y="990612"/>
                  <a:pt x="2292350" y="984262"/>
                </a:cubicBezTo>
                <a:cubicBezTo>
                  <a:pt x="2299758" y="977912"/>
                  <a:pt x="2299758" y="1214979"/>
                  <a:pt x="2305050" y="1219212"/>
                </a:cubicBezTo>
                <a:cubicBezTo>
                  <a:pt x="2310342" y="1223445"/>
                  <a:pt x="2319867" y="1011779"/>
                  <a:pt x="2324100" y="1009662"/>
                </a:cubicBezTo>
                <a:cubicBezTo>
                  <a:pt x="2328333" y="1007545"/>
                  <a:pt x="2320925" y="1207570"/>
                  <a:pt x="2330450" y="1206512"/>
                </a:cubicBezTo>
                <a:cubicBezTo>
                  <a:pt x="2339975" y="1205454"/>
                  <a:pt x="2372783" y="1012837"/>
                  <a:pt x="2381250" y="1003312"/>
                </a:cubicBezTo>
                <a:cubicBezTo>
                  <a:pt x="2389717" y="993787"/>
                  <a:pt x="2379133" y="1153595"/>
                  <a:pt x="2381250" y="1149362"/>
                </a:cubicBezTo>
                <a:cubicBezTo>
                  <a:pt x="2383367" y="1145129"/>
                  <a:pt x="2393950" y="977912"/>
                  <a:pt x="2393950" y="977912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1" name="Freeform 30"/>
          <p:cNvSpPr/>
          <p:nvPr/>
        </p:nvSpPr>
        <p:spPr>
          <a:xfrm>
            <a:off x="4083162" y="1561339"/>
            <a:ext cx="1862138" cy="1299813"/>
          </a:xfrm>
          <a:custGeom>
            <a:avLst/>
            <a:gdLst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603250 w 2482850"/>
              <a:gd name="connsiteY19" fmla="*/ 59055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57250 w 2482850"/>
              <a:gd name="connsiteY26" fmla="*/ 3175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57202 h 1202190"/>
              <a:gd name="connsiteX1" fmla="*/ 38100 w 2482850"/>
              <a:gd name="connsiteY1" fmla="*/ 577852 h 1202190"/>
              <a:gd name="connsiteX2" fmla="*/ 82550 w 2482850"/>
              <a:gd name="connsiteY2" fmla="*/ 400052 h 1202190"/>
              <a:gd name="connsiteX3" fmla="*/ 95250 w 2482850"/>
              <a:gd name="connsiteY3" fmla="*/ 615952 h 1202190"/>
              <a:gd name="connsiteX4" fmla="*/ 165100 w 2482850"/>
              <a:gd name="connsiteY4" fmla="*/ 361952 h 1202190"/>
              <a:gd name="connsiteX5" fmla="*/ 165100 w 2482850"/>
              <a:gd name="connsiteY5" fmla="*/ 622302 h 1202190"/>
              <a:gd name="connsiteX6" fmla="*/ 234950 w 2482850"/>
              <a:gd name="connsiteY6" fmla="*/ 393702 h 1202190"/>
              <a:gd name="connsiteX7" fmla="*/ 298450 w 2482850"/>
              <a:gd name="connsiteY7" fmla="*/ 565152 h 1202190"/>
              <a:gd name="connsiteX8" fmla="*/ 298450 w 2482850"/>
              <a:gd name="connsiteY8" fmla="*/ 330202 h 1202190"/>
              <a:gd name="connsiteX9" fmla="*/ 330200 w 2482850"/>
              <a:gd name="connsiteY9" fmla="*/ 527052 h 1202190"/>
              <a:gd name="connsiteX10" fmla="*/ 330200 w 2482850"/>
              <a:gd name="connsiteY10" fmla="*/ 336552 h 1202190"/>
              <a:gd name="connsiteX11" fmla="*/ 355600 w 2482850"/>
              <a:gd name="connsiteY11" fmla="*/ 539752 h 1202190"/>
              <a:gd name="connsiteX12" fmla="*/ 374650 w 2482850"/>
              <a:gd name="connsiteY12" fmla="*/ 317502 h 1202190"/>
              <a:gd name="connsiteX13" fmla="*/ 374650 w 2482850"/>
              <a:gd name="connsiteY13" fmla="*/ 520702 h 1202190"/>
              <a:gd name="connsiteX14" fmla="*/ 444500 w 2482850"/>
              <a:gd name="connsiteY14" fmla="*/ 336552 h 1202190"/>
              <a:gd name="connsiteX15" fmla="*/ 444500 w 2482850"/>
              <a:gd name="connsiteY15" fmla="*/ 476252 h 1202190"/>
              <a:gd name="connsiteX16" fmla="*/ 488950 w 2482850"/>
              <a:gd name="connsiteY16" fmla="*/ 342902 h 1202190"/>
              <a:gd name="connsiteX17" fmla="*/ 501650 w 2482850"/>
              <a:gd name="connsiteY17" fmla="*/ 469902 h 1202190"/>
              <a:gd name="connsiteX18" fmla="*/ 501650 w 2482850"/>
              <a:gd name="connsiteY18" fmla="*/ 317502 h 1202190"/>
              <a:gd name="connsiteX19" fmla="*/ 577850 w 2482850"/>
              <a:gd name="connsiteY19" fmla="*/ 628652 h 1202190"/>
              <a:gd name="connsiteX20" fmla="*/ 628650 w 2482850"/>
              <a:gd name="connsiteY20" fmla="*/ 152402 h 1202190"/>
              <a:gd name="connsiteX21" fmla="*/ 654050 w 2482850"/>
              <a:gd name="connsiteY21" fmla="*/ 311152 h 1202190"/>
              <a:gd name="connsiteX22" fmla="*/ 723900 w 2482850"/>
              <a:gd name="connsiteY22" fmla="*/ 127002 h 1202190"/>
              <a:gd name="connsiteX23" fmla="*/ 730250 w 2482850"/>
              <a:gd name="connsiteY23" fmla="*/ 260352 h 1202190"/>
              <a:gd name="connsiteX24" fmla="*/ 793750 w 2482850"/>
              <a:gd name="connsiteY24" fmla="*/ 139702 h 1202190"/>
              <a:gd name="connsiteX25" fmla="*/ 793750 w 2482850"/>
              <a:gd name="connsiteY25" fmla="*/ 266702 h 1202190"/>
              <a:gd name="connsiteX26" fmla="*/ 857250 w 2482850"/>
              <a:gd name="connsiteY26" fmla="*/ 50802 h 1202190"/>
              <a:gd name="connsiteX27" fmla="*/ 863600 w 2482850"/>
              <a:gd name="connsiteY27" fmla="*/ 273052 h 1202190"/>
              <a:gd name="connsiteX28" fmla="*/ 971550 w 2482850"/>
              <a:gd name="connsiteY28" fmla="*/ 44452 h 1202190"/>
              <a:gd name="connsiteX29" fmla="*/ 990600 w 2482850"/>
              <a:gd name="connsiteY29" fmla="*/ 311152 h 1202190"/>
              <a:gd name="connsiteX30" fmla="*/ 1041400 w 2482850"/>
              <a:gd name="connsiteY30" fmla="*/ 2 h 1202190"/>
              <a:gd name="connsiteX31" fmla="*/ 1066800 w 2482850"/>
              <a:gd name="connsiteY31" fmla="*/ 304802 h 1202190"/>
              <a:gd name="connsiteX32" fmla="*/ 1073150 w 2482850"/>
              <a:gd name="connsiteY32" fmla="*/ 31752 h 1202190"/>
              <a:gd name="connsiteX33" fmla="*/ 1092200 w 2482850"/>
              <a:gd name="connsiteY33" fmla="*/ 215902 h 1202190"/>
              <a:gd name="connsiteX34" fmla="*/ 1200150 w 2482850"/>
              <a:gd name="connsiteY34" fmla="*/ 800102 h 1202190"/>
              <a:gd name="connsiteX35" fmla="*/ 1231900 w 2482850"/>
              <a:gd name="connsiteY35" fmla="*/ 685802 h 1202190"/>
              <a:gd name="connsiteX36" fmla="*/ 1301750 w 2482850"/>
              <a:gd name="connsiteY36" fmla="*/ 908052 h 1202190"/>
              <a:gd name="connsiteX37" fmla="*/ 1314450 w 2482850"/>
              <a:gd name="connsiteY37" fmla="*/ 736602 h 1202190"/>
              <a:gd name="connsiteX38" fmla="*/ 1327150 w 2482850"/>
              <a:gd name="connsiteY38" fmla="*/ 996952 h 1202190"/>
              <a:gd name="connsiteX39" fmla="*/ 1371600 w 2482850"/>
              <a:gd name="connsiteY39" fmla="*/ 711202 h 1202190"/>
              <a:gd name="connsiteX40" fmla="*/ 1606550 w 2482850"/>
              <a:gd name="connsiteY40" fmla="*/ 1200152 h 1202190"/>
              <a:gd name="connsiteX41" fmla="*/ 1644650 w 2482850"/>
              <a:gd name="connsiteY41" fmla="*/ 889002 h 1202190"/>
              <a:gd name="connsiteX42" fmla="*/ 1701800 w 2482850"/>
              <a:gd name="connsiteY42" fmla="*/ 971552 h 1202190"/>
              <a:gd name="connsiteX43" fmla="*/ 1765300 w 2482850"/>
              <a:gd name="connsiteY43" fmla="*/ 768352 h 1202190"/>
              <a:gd name="connsiteX44" fmla="*/ 1784350 w 2482850"/>
              <a:gd name="connsiteY44" fmla="*/ 889002 h 1202190"/>
              <a:gd name="connsiteX45" fmla="*/ 1790700 w 2482850"/>
              <a:gd name="connsiteY45" fmla="*/ 673102 h 1202190"/>
              <a:gd name="connsiteX46" fmla="*/ 1835150 w 2482850"/>
              <a:gd name="connsiteY46" fmla="*/ 933452 h 1202190"/>
              <a:gd name="connsiteX47" fmla="*/ 1873250 w 2482850"/>
              <a:gd name="connsiteY47" fmla="*/ 552452 h 1202190"/>
              <a:gd name="connsiteX48" fmla="*/ 1873250 w 2482850"/>
              <a:gd name="connsiteY48" fmla="*/ 736602 h 1202190"/>
              <a:gd name="connsiteX49" fmla="*/ 1930400 w 2482850"/>
              <a:gd name="connsiteY49" fmla="*/ 520702 h 1202190"/>
              <a:gd name="connsiteX50" fmla="*/ 1968500 w 2482850"/>
              <a:gd name="connsiteY50" fmla="*/ 704852 h 1202190"/>
              <a:gd name="connsiteX51" fmla="*/ 1981200 w 2482850"/>
              <a:gd name="connsiteY51" fmla="*/ 533402 h 1202190"/>
              <a:gd name="connsiteX52" fmla="*/ 2095500 w 2482850"/>
              <a:gd name="connsiteY52" fmla="*/ 742952 h 1202190"/>
              <a:gd name="connsiteX53" fmla="*/ 2114550 w 2482850"/>
              <a:gd name="connsiteY53" fmla="*/ 514352 h 1202190"/>
              <a:gd name="connsiteX54" fmla="*/ 2127250 w 2482850"/>
              <a:gd name="connsiteY54" fmla="*/ 723902 h 1202190"/>
              <a:gd name="connsiteX55" fmla="*/ 2139950 w 2482850"/>
              <a:gd name="connsiteY55" fmla="*/ 590552 h 1202190"/>
              <a:gd name="connsiteX56" fmla="*/ 2139950 w 2482850"/>
              <a:gd name="connsiteY56" fmla="*/ 704852 h 1202190"/>
              <a:gd name="connsiteX57" fmla="*/ 2190750 w 2482850"/>
              <a:gd name="connsiteY57" fmla="*/ 596902 h 1202190"/>
              <a:gd name="connsiteX58" fmla="*/ 2235200 w 2482850"/>
              <a:gd name="connsiteY58" fmla="*/ 762002 h 1202190"/>
              <a:gd name="connsiteX59" fmla="*/ 2235200 w 2482850"/>
              <a:gd name="connsiteY59" fmla="*/ 533402 h 1202190"/>
              <a:gd name="connsiteX60" fmla="*/ 2286000 w 2482850"/>
              <a:gd name="connsiteY60" fmla="*/ 800102 h 1202190"/>
              <a:gd name="connsiteX61" fmla="*/ 2330450 w 2482850"/>
              <a:gd name="connsiteY61" fmla="*/ 552452 h 1202190"/>
              <a:gd name="connsiteX62" fmla="*/ 2343150 w 2482850"/>
              <a:gd name="connsiteY62" fmla="*/ 819152 h 1202190"/>
              <a:gd name="connsiteX63" fmla="*/ 2413000 w 2482850"/>
              <a:gd name="connsiteY63" fmla="*/ 590552 h 1202190"/>
              <a:gd name="connsiteX64" fmla="*/ 2482850 w 2482850"/>
              <a:gd name="connsiteY64" fmla="*/ 863602 h 1202190"/>
              <a:gd name="connsiteX0" fmla="*/ 0 w 2482850"/>
              <a:gd name="connsiteY0" fmla="*/ 838251 h 1583239"/>
              <a:gd name="connsiteX1" fmla="*/ 38100 w 2482850"/>
              <a:gd name="connsiteY1" fmla="*/ 958901 h 1583239"/>
              <a:gd name="connsiteX2" fmla="*/ 82550 w 2482850"/>
              <a:gd name="connsiteY2" fmla="*/ 781101 h 1583239"/>
              <a:gd name="connsiteX3" fmla="*/ 95250 w 2482850"/>
              <a:gd name="connsiteY3" fmla="*/ 997001 h 1583239"/>
              <a:gd name="connsiteX4" fmla="*/ 165100 w 2482850"/>
              <a:gd name="connsiteY4" fmla="*/ 743001 h 1583239"/>
              <a:gd name="connsiteX5" fmla="*/ 165100 w 2482850"/>
              <a:gd name="connsiteY5" fmla="*/ 1003351 h 1583239"/>
              <a:gd name="connsiteX6" fmla="*/ 234950 w 2482850"/>
              <a:gd name="connsiteY6" fmla="*/ 774751 h 1583239"/>
              <a:gd name="connsiteX7" fmla="*/ 298450 w 2482850"/>
              <a:gd name="connsiteY7" fmla="*/ 946201 h 1583239"/>
              <a:gd name="connsiteX8" fmla="*/ 298450 w 2482850"/>
              <a:gd name="connsiteY8" fmla="*/ 711251 h 1583239"/>
              <a:gd name="connsiteX9" fmla="*/ 330200 w 2482850"/>
              <a:gd name="connsiteY9" fmla="*/ 908101 h 1583239"/>
              <a:gd name="connsiteX10" fmla="*/ 330200 w 2482850"/>
              <a:gd name="connsiteY10" fmla="*/ 717601 h 1583239"/>
              <a:gd name="connsiteX11" fmla="*/ 355600 w 2482850"/>
              <a:gd name="connsiteY11" fmla="*/ 920801 h 1583239"/>
              <a:gd name="connsiteX12" fmla="*/ 374650 w 2482850"/>
              <a:gd name="connsiteY12" fmla="*/ 698551 h 1583239"/>
              <a:gd name="connsiteX13" fmla="*/ 374650 w 2482850"/>
              <a:gd name="connsiteY13" fmla="*/ 901751 h 1583239"/>
              <a:gd name="connsiteX14" fmla="*/ 444500 w 2482850"/>
              <a:gd name="connsiteY14" fmla="*/ 717601 h 1583239"/>
              <a:gd name="connsiteX15" fmla="*/ 444500 w 2482850"/>
              <a:gd name="connsiteY15" fmla="*/ 857301 h 1583239"/>
              <a:gd name="connsiteX16" fmla="*/ 488950 w 2482850"/>
              <a:gd name="connsiteY16" fmla="*/ 723951 h 1583239"/>
              <a:gd name="connsiteX17" fmla="*/ 501650 w 2482850"/>
              <a:gd name="connsiteY17" fmla="*/ 850951 h 1583239"/>
              <a:gd name="connsiteX18" fmla="*/ 501650 w 2482850"/>
              <a:gd name="connsiteY18" fmla="*/ 698551 h 1583239"/>
              <a:gd name="connsiteX19" fmla="*/ 577850 w 2482850"/>
              <a:gd name="connsiteY19" fmla="*/ 1009701 h 1583239"/>
              <a:gd name="connsiteX20" fmla="*/ 628650 w 2482850"/>
              <a:gd name="connsiteY20" fmla="*/ 533451 h 1583239"/>
              <a:gd name="connsiteX21" fmla="*/ 654050 w 2482850"/>
              <a:gd name="connsiteY21" fmla="*/ 692201 h 1583239"/>
              <a:gd name="connsiteX22" fmla="*/ 723900 w 2482850"/>
              <a:gd name="connsiteY22" fmla="*/ 508051 h 1583239"/>
              <a:gd name="connsiteX23" fmla="*/ 730250 w 2482850"/>
              <a:gd name="connsiteY23" fmla="*/ 641401 h 1583239"/>
              <a:gd name="connsiteX24" fmla="*/ 793750 w 2482850"/>
              <a:gd name="connsiteY24" fmla="*/ 520751 h 1583239"/>
              <a:gd name="connsiteX25" fmla="*/ 793750 w 2482850"/>
              <a:gd name="connsiteY25" fmla="*/ 647751 h 1583239"/>
              <a:gd name="connsiteX26" fmla="*/ 857250 w 2482850"/>
              <a:gd name="connsiteY26" fmla="*/ 431851 h 1583239"/>
              <a:gd name="connsiteX27" fmla="*/ 863600 w 2482850"/>
              <a:gd name="connsiteY27" fmla="*/ 654101 h 1583239"/>
              <a:gd name="connsiteX28" fmla="*/ 933450 w 2482850"/>
              <a:gd name="connsiteY28" fmla="*/ 51 h 1583239"/>
              <a:gd name="connsiteX29" fmla="*/ 990600 w 2482850"/>
              <a:gd name="connsiteY29" fmla="*/ 692201 h 1583239"/>
              <a:gd name="connsiteX30" fmla="*/ 1041400 w 2482850"/>
              <a:gd name="connsiteY30" fmla="*/ 381051 h 1583239"/>
              <a:gd name="connsiteX31" fmla="*/ 1066800 w 2482850"/>
              <a:gd name="connsiteY31" fmla="*/ 685851 h 1583239"/>
              <a:gd name="connsiteX32" fmla="*/ 1073150 w 2482850"/>
              <a:gd name="connsiteY32" fmla="*/ 412801 h 1583239"/>
              <a:gd name="connsiteX33" fmla="*/ 1092200 w 2482850"/>
              <a:gd name="connsiteY33" fmla="*/ 596951 h 1583239"/>
              <a:gd name="connsiteX34" fmla="*/ 1200150 w 2482850"/>
              <a:gd name="connsiteY34" fmla="*/ 1181151 h 1583239"/>
              <a:gd name="connsiteX35" fmla="*/ 1231900 w 2482850"/>
              <a:gd name="connsiteY35" fmla="*/ 1066851 h 1583239"/>
              <a:gd name="connsiteX36" fmla="*/ 1301750 w 2482850"/>
              <a:gd name="connsiteY36" fmla="*/ 1289101 h 1583239"/>
              <a:gd name="connsiteX37" fmla="*/ 1314450 w 2482850"/>
              <a:gd name="connsiteY37" fmla="*/ 1117651 h 1583239"/>
              <a:gd name="connsiteX38" fmla="*/ 1327150 w 2482850"/>
              <a:gd name="connsiteY38" fmla="*/ 1378001 h 1583239"/>
              <a:gd name="connsiteX39" fmla="*/ 1371600 w 2482850"/>
              <a:gd name="connsiteY39" fmla="*/ 1092251 h 1583239"/>
              <a:gd name="connsiteX40" fmla="*/ 1606550 w 2482850"/>
              <a:gd name="connsiteY40" fmla="*/ 1581201 h 1583239"/>
              <a:gd name="connsiteX41" fmla="*/ 1644650 w 2482850"/>
              <a:gd name="connsiteY41" fmla="*/ 1270051 h 1583239"/>
              <a:gd name="connsiteX42" fmla="*/ 1701800 w 2482850"/>
              <a:gd name="connsiteY42" fmla="*/ 1352601 h 1583239"/>
              <a:gd name="connsiteX43" fmla="*/ 1765300 w 2482850"/>
              <a:gd name="connsiteY43" fmla="*/ 1149401 h 1583239"/>
              <a:gd name="connsiteX44" fmla="*/ 1784350 w 2482850"/>
              <a:gd name="connsiteY44" fmla="*/ 1270051 h 1583239"/>
              <a:gd name="connsiteX45" fmla="*/ 1790700 w 2482850"/>
              <a:gd name="connsiteY45" fmla="*/ 1054151 h 1583239"/>
              <a:gd name="connsiteX46" fmla="*/ 1835150 w 2482850"/>
              <a:gd name="connsiteY46" fmla="*/ 1314501 h 1583239"/>
              <a:gd name="connsiteX47" fmla="*/ 1873250 w 2482850"/>
              <a:gd name="connsiteY47" fmla="*/ 933501 h 1583239"/>
              <a:gd name="connsiteX48" fmla="*/ 1873250 w 2482850"/>
              <a:gd name="connsiteY48" fmla="*/ 1117651 h 1583239"/>
              <a:gd name="connsiteX49" fmla="*/ 1930400 w 2482850"/>
              <a:gd name="connsiteY49" fmla="*/ 901751 h 1583239"/>
              <a:gd name="connsiteX50" fmla="*/ 1968500 w 2482850"/>
              <a:gd name="connsiteY50" fmla="*/ 1085901 h 1583239"/>
              <a:gd name="connsiteX51" fmla="*/ 1981200 w 2482850"/>
              <a:gd name="connsiteY51" fmla="*/ 914451 h 1583239"/>
              <a:gd name="connsiteX52" fmla="*/ 2095500 w 2482850"/>
              <a:gd name="connsiteY52" fmla="*/ 1124001 h 1583239"/>
              <a:gd name="connsiteX53" fmla="*/ 2114550 w 2482850"/>
              <a:gd name="connsiteY53" fmla="*/ 895401 h 1583239"/>
              <a:gd name="connsiteX54" fmla="*/ 2127250 w 2482850"/>
              <a:gd name="connsiteY54" fmla="*/ 1104951 h 1583239"/>
              <a:gd name="connsiteX55" fmla="*/ 2139950 w 2482850"/>
              <a:gd name="connsiteY55" fmla="*/ 971601 h 1583239"/>
              <a:gd name="connsiteX56" fmla="*/ 2139950 w 2482850"/>
              <a:gd name="connsiteY56" fmla="*/ 1085901 h 1583239"/>
              <a:gd name="connsiteX57" fmla="*/ 2190750 w 2482850"/>
              <a:gd name="connsiteY57" fmla="*/ 977951 h 1583239"/>
              <a:gd name="connsiteX58" fmla="*/ 2235200 w 2482850"/>
              <a:gd name="connsiteY58" fmla="*/ 1143051 h 1583239"/>
              <a:gd name="connsiteX59" fmla="*/ 2235200 w 2482850"/>
              <a:gd name="connsiteY59" fmla="*/ 914451 h 1583239"/>
              <a:gd name="connsiteX60" fmla="*/ 2286000 w 2482850"/>
              <a:gd name="connsiteY60" fmla="*/ 1181151 h 1583239"/>
              <a:gd name="connsiteX61" fmla="*/ 2330450 w 2482850"/>
              <a:gd name="connsiteY61" fmla="*/ 933501 h 1583239"/>
              <a:gd name="connsiteX62" fmla="*/ 2343150 w 2482850"/>
              <a:gd name="connsiteY62" fmla="*/ 1200201 h 1583239"/>
              <a:gd name="connsiteX63" fmla="*/ 2413000 w 2482850"/>
              <a:gd name="connsiteY63" fmla="*/ 971601 h 1583239"/>
              <a:gd name="connsiteX64" fmla="*/ 2482850 w 2482850"/>
              <a:gd name="connsiteY64" fmla="*/ 1244651 h 1583239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301750 w 2482850"/>
              <a:gd name="connsiteY36" fmla="*/ 128910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270000 w 2482850"/>
              <a:gd name="connsiteY36" fmla="*/ 129545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68856"/>
              <a:gd name="connsiteX1" fmla="*/ 38100 w 2482850"/>
              <a:gd name="connsiteY1" fmla="*/ 958901 h 1568856"/>
              <a:gd name="connsiteX2" fmla="*/ 82550 w 2482850"/>
              <a:gd name="connsiteY2" fmla="*/ 781101 h 1568856"/>
              <a:gd name="connsiteX3" fmla="*/ 95250 w 2482850"/>
              <a:gd name="connsiteY3" fmla="*/ 997001 h 1568856"/>
              <a:gd name="connsiteX4" fmla="*/ 165100 w 2482850"/>
              <a:gd name="connsiteY4" fmla="*/ 743001 h 1568856"/>
              <a:gd name="connsiteX5" fmla="*/ 165100 w 2482850"/>
              <a:gd name="connsiteY5" fmla="*/ 1003351 h 1568856"/>
              <a:gd name="connsiteX6" fmla="*/ 234950 w 2482850"/>
              <a:gd name="connsiteY6" fmla="*/ 774751 h 1568856"/>
              <a:gd name="connsiteX7" fmla="*/ 298450 w 2482850"/>
              <a:gd name="connsiteY7" fmla="*/ 946201 h 1568856"/>
              <a:gd name="connsiteX8" fmla="*/ 298450 w 2482850"/>
              <a:gd name="connsiteY8" fmla="*/ 711251 h 1568856"/>
              <a:gd name="connsiteX9" fmla="*/ 330200 w 2482850"/>
              <a:gd name="connsiteY9" fmla="*/ 908101 h 1568856"/>
              <a:gd name="connsiteX10" fmla="*/ 330200 w 2482850"/>
              <a:gd name="connsiteY10" fmla="*/ 717601 h 1568856"/>
              <a:gd name="connsiteX11" fmla="*/ 355600 w 2482850"/>
              <a:gd name="connsiteY11" fmla="*/ 920801 h 1568856"/>
              <a:gd name="connsiteX12" fmla="*/ 374650 w 2482850"/>
              <a:gd name="connsiteY12" fmla="*/ 698551 h 1568856"/>
              <a:gd name="connsiteX13" fmla="*/ 374650 w 2482850"/>
              <a:gd name="connsiteY13" fmla="*/ 901751 h 1568856"/>
              <a:gd name="connsiteX14" fmla="*/ 444500 w 2482850"/>
              <a:gd name="connsiteY14" fmla="*/ 717601 h 1568856"/>
              <a:gd name="connsiteX15" fmla="*/ 444500 w 2482850"/>
              <a:gd name="connsiteY15" fmla="*/ 857301 h 1568856"/>
              <a:gd name="connsiteX16" fmla="*/ 488950 w 2482850"/>
              <a:gd name="connsiteY16" fmla="*/ 723951 h 1568856"/>
              <a:gd name="connsiteX17" fmla="*/ 501650 w 2482850"/>
              <a:gd name="connsiteY17" fmla="*/ 850951 h 1568856"/>
              <a:gd name="connsiteX18" fmla="*/ 501650 w 2482850"/>
              <a:gd name="connsiteY18" fmla="*/ 698551 h 1568856"/>
              <a:gd name="connsiteX19" fmla="*/ 577850 w 2482850"/>
              <a:gd name="connsiteY19" fmla="*/ 1009701 h 1568856"/>
              <a:gd name="connsiteX20" fmla="*/ 628650 w 2482850"/>
              <a:gd name="connsiteY20" fmla="*/ 533451 h 1568856"/>
              <a:gd name="connsiteX21" fmla="*/ 654050 w 2482850"/>
              <a:gd name="connsiteY21" fmla="*/ 692201 h 1568856"/>
              <a:gd name="connsiteX22" fmla="*/ 723900 w 2482850"/>
              <a:gd name="connsiteY22" fmla="*/ 508051 h 1568856"/>
              <a:gd name="connsiteX23" fmla="*/ 730250 w 2482850"/>
              <a:gd name="connsiteY23" fmla="*/ 641401 h 1568856"/>
              <a:gd name="connsiteX24" fmla="*/ 793750 w 2482850"/>
              <a:gd name="connsiteY24" fmla="*/ 520751 h 1568856"/>
              <a:gd name="connsiteX25" fmla="*/ 793750 w 2482850"/>
              <a:gd name="connsiteY25" fmla="*/ 647751 h 1568856"/>
              <a:gd name="connsiteX26" fmla="*/ 857250 w 2482850"/>
              <a:gd name="connsiteY26" fmla="*/ 431851 h 1568856"/>
              <a:gd name="connsiteX27" fmla="*/ 863600 w 2482850"/>
              <a:gd name="connsiteY27" fmla="*/ 654101 h 1568856"/>
              <a:gd name="connsiteX28" fmla="*/ 933450 w 2482850"/>
              <a:gd name="connsiteY28" fmla="*/ 51 h 1568856"/>
              <a:gd name="connsiteX29" fmla="*/ 990600 w 2482850"/>
              <a:gd name="connsiteY29" fmla="*/ 692201 h 1568856"/>
              <a:gd name="connsiteX30" fmla="*/ 1041400 w 2482850"/>
              <a:gd name="connsiteY30" fmla="*/ 381051 h 1568856"/>
              <a:gd name="connsiteX31" fmla="*/ 1066800 w 2482850"/>
              <a:gd name="connsiteY31" fmla="*/ 685851 h 1568856"/>
              <a:gd name="connsiteX32" fmla="*/ 1073150 w 2482850"/>
              <a:gd name="connsiteY32" fmla="*/ 412801 h 1568856"/>
              <a:gd name="connsiteX33" fmla="*/ 1092200 w 2482850"/>
              <a:gd name="connsiteY33" fmla="*/ 596951 h 1568856"/>
              <a:gd name="connsiteX34" fmla="*/ 1200150 w 2482850"/>
              <a:gd name="connsiteY34" fmla="*/ 1181151 h 1568856"/>
              <a:gd name="connsiteX35" fmla="*/ 1231900 w 2482850"/>
              <a:gd name="connsiteY35" fmla="*/ 1066851 h 1568856"/>
              <a:gd name="connsiteX36" fmla="*/ 1270000 w 2482850"/>
              <a:gd name="connsiteY36" fmla="*/ 1295451 h 1568856"/>
              <a:gd name="connsiteX37" fmla="*/ 1314450 w 2482850"/>
              <a:gd name="connsiteY37" fmla="*/ 1117651 h 1568856"/>
              <a:gd name="connsiteX38" fmla="*/ 1327150 w 2482850"/>
              <a:gd name="connsiteY38" fmla="*/ 1378001 h 1568856"/>
              <a:gd name="connsiteX39" fmla="*/ 1441450 w 2482850"/>
              <a:gd name="connsiteY39" fmla="*/ 933501 h 1568856"/>
              <a:gd name="connsiteX40" fmla="*/ 1460500 w 2482850"/>
              <a:gd name="connsiteY40" fmla="*/ 1562151 h 1568856"/>
              <a:gd name="connsiteX41" fmla="*/ 1644650 w 2482850"/>
              <a:gd name="connsiteY41" fmla="*/ 1270051 h 1568856"/>
              <a:gd name="connsiteX42" fmla="*/ 1701800 w 2482850"/>
              <a:gd name="connsiteY42" fmla="*/ 1352601 h 1568856"/>
              <a:gd name="connsiteX43" fmla="*/ 1765300 w 2482850"/>
              <a:gd name="connsiteY43" fmla="*/ 1149401 h 1568856"/>
              <a:gd name="connsiteX44" fmla="*/ 1784350 w 2482850"/>
              <a:gd name="connsiteY44" fmla="*/ 1270051 h 1568856"/>
              <a:gd name="connsiteX45" fmla="*/ 1790700 w 2482850"/>
              <a:gd name="connsiteY45" fmla="*/ 1054151 h 1568856"/>
              <a:gd name="connsiteX46" fmla="*/ 1835150 w 2482850"/>
              <a:gd name="connsiteY46" fmla="*/ 1314501 h 1568856"/>
              <a:gd name="connsiteX47" fmla="*/ 1873250 w 2482850"/>
              <a:gd name="connsiteY47" fmla="*/ 933501 h 1568856"/>
              <a:gd name="connsiteX48" fmla="*/ 1873250 w 2482850"/>
              <a:gd name="connsiteY48" fmla="*/ 1117651 h 1568856"/>
              <a:gd name="connsiteX49" fmla="*/ 1930400 w 2482850"/>
              <a:gd name="connsiteY49" fmla="*/ 901751 h 1568856"/>
              <a:gd name="connsiteX50" fmla="*/ 1968500 w 2482850"/>
              <a:gd name="connsiteY50" fmla="*/ 1085901 h 1568856"/>
              <a:gd name="connsiteX51" fmla="*/ 1981200 w 2482850"/>
              <a:gd name="connsiteY51" fmla="*/ 914451 h 1568856"/>
              <a:gd name="connsiteX52" fmla="*/ 2095500 w 2482850"/>
              <a:gd name="connsiteY52" fmla="*/ 1124001 h 1568856"/>
              <a:gd name="connsiteX53" fmla="*/ 2114550 w 2482850"/>
              <a:gd name="connsiteY53" fmla="*/ 895401 h 1568856"/>
              <a:gd name="connsiteX54" fmla="*/ 2127250 w 2482850"/>
              <a:gd name="connsiteY54" fmla="*/ 1104951 h 1568856"/>
              <a:gd name="connsiteX55" fmla="*/ 2139950 w 2482850"/>
              <a:gd name="connsiteY55" fmla="*/ 971601 h 1568856"/>
              <a:gd name="connsiteX56" fmla="*/ 2139950 w 2482850"/>
              <a:gd name="connsiteY56" fmla="*/ 1085901 h 1568856"/>
              <a:gd name="connsiteX57" fmla="*/ 2190750 w 2482850"/>
              <a:gd name="connsiteY57" fmla="*/ 977951 h 1568856"/>
              <a:gd name="connsiteX58" fmla="*/ 2235200 w 2482850"/>
              <a:gd name="connsiteY58" fmla="*/ 1143051 h 1568856"/>
              <a:gd name="connsiteX59" fmla="*/ 2235200 w 2482850"/>
              <a:gd name="connsiteY59" fmla="*/ 914451 h 1568856"/>
              <a:gd name="connsiteX60" fmla="*/ 2286000 w 2482850"/>
              <a:gd name="connsiteY60" fmla="*/ 1181151 h 1568856"/>
              <a:gd name="connsiteX61" fmla="*/ 2330450 w 2482850"/>
              <a:gd name="connsiteY61" fmla="*/ 933501 h 1568856"/>
              <a:gd name="connsiteX62" fmla="*/ 2343150 w 2482850"/>
              <a:gd name="connsiteY62" fmla="*/ 1200201 h 1568856"/>
              <a:gd name="connsiteX63" fmla="*/ 2413000 w 2482850"/>
              <a:gd name="connsiteY63" fmla="*/ 971601 h 1568856"/>
              <a:gd name="connsiteX64" fmla="*/ 2482850 w 2482850"/>
              <a:gd name="connsiteY64" fmla="*/ 1244651 h 1568856"/>
              <a:gd name="connsiteX0" fmla="*/ 0 w 2482850"/>
              <a:gd name="connsiteY0" fmla="*/ 838251 h 1567896"/>
              <a:gd name="connsiteX1" fmla="*/ 38100 w 2482850"/>
              <a:gd name="connsiteY1" fmla="*/ 958901 h 1567896"/>
              <a:gd name="connsiteX2" fmla="*/ 82550 w 2482850"/>
              <a:gd name="connsiteY2" fmla="*/ 781101 h 1567896"/>
              <a:gd name="connsiteX3" fmla="*/ 95250 w 2482850"/>
              <a:gd name="connsiteY3" fmla="*/ 997001 h 1567896"/>
              <a:gd name="connsiteX4" fmla="*/ 165100 w 2482850"/>
              <a:gd name="connsiteY4" fmla="*/ 743001 h 1567896"/>
              <a:gd name="connsiteX5" fmla="*/ 165100 w 2482850"/>
              <a:gd name="connsiteY5" fmla="*/ 1003351 h 1567896"/>
              <a:gd name="connsiteX6" fmla="*/ 234950 w 2482850"/>
              <a:gd name="connsiteY6" fmla="*/ 774751 h 1567896"/>
              <a:gd name="connsiteX7" fmla="*/ 298450 w 2482850"/>
              <a:gd name="connsiteY7" fmla="*/ 946201 h 1567896"/>
              <a:gd name="connsiteX8" fmla="*/ 298450 w 2482850"/>
              <a:gd name="connsiteY8" fmla="*/ 711251 h 1567896"/>
              <a:gd name="connsiteX9" fmla="*/ 330200 w 2482850"/>
              <a:gd name="connsiteY9" fmla="*/ 908101 h 1567896"/>
              <a:gd name="connsiteX10" fmla="*/ 330200 w 2482850"/>
              <a:gd name="connsiteY10" fmla="*/ 717601 h 1567896"/>
              <a:gd name="connsiteX11" fmla="*/ 355600 w 2482850"/>
              <a:gd name="connsiteY11" fmla="*/ 920801 h 1567896"/>
              <a:gd name="connsiteX12" fmla="*/ 374650 w 2482850"/>
              <a:gd name="connsiteY12" fmla="*/ 698551 h 1567896"/>
              <a:gd name="connsiteX13" fmla="*/ 374650 w 2482850"/>
              <a:gd name="connsiteY13" fmla="*/ 901751 h 1567896"/>
              <a:gd name="connsiteX14" fmla="*/ 444500 w 2482850"/>
              <a:gd name="connsiteY14" fmla="*/ 717601 h 1567896"/>
              <a:gd name="connsiteX15" fmla="*/ 444500 w 2482850"/>
              <a:gd name="connsiteY15" fmla="*/ 857301 h 1567896"/>
              <a:gd name="connsiteX16" fmla="*/ 488950 w 2482850"/>
              <a:gd name="connsiteY16" fmla="*/ 723951 h 1567896"/>
              <a:gd name="connsiteX17" fmla="*/ 501650 w 2482850"/>
              <a:gd name="connsiteY17" fmla="*/ 850951 h 1567896"/>
              <a:gd name="connsiteX18" fmla="*/ 501650 w 2482850"/>
              <a:gd name="connsiteY18" fmla="*/ 698551 h 1567896"/>
              <a:gd name="connsiteX19" fmla="*/ 577850 w 2482850"/>
              <a:gd name="connsiteY19" fmla="*/ 1009701 h 1567896"/>
              <a:gd name="connsiteX20" fmla="*/ 628650 w 2482850"/>
              <a:gd name="connsiteY20" fmla="*/ 533451 h 1567896"/>
              <a:gd name="connsiteX21" fmla="*/ 654050 w 2482850"/>
              <a:gd name="connsiteY21" fmla="*/ 692201 h 1567896"/>
              <a:gd name="connsiteX22" fmla="*/ 723900 w 2482850"/>
              <a:gd name="connsiteY22" fmla="*/ 508051 h 1567896"/>
              <a:gd name="connsiteX23" fmla="*/ 730250 w 2482850"/>
              <a:gd name="connsiteY23" fmla="*/ 641401 h 1567896"/>
              <a:gd name="connsiteX24" fmla="*/ 793750 w 2482850"/>
              <a:gd name="connsiteY24" fmla="*/ 520751 h 1567896"/>
              <a:gd name="connsiteX25" fmla="*/ 793750 w 2482850"/>
              <a:gd name="connsiteY25" fmla="*/ 647751 h 1567896"/>
              <a:gd name="connsiteX26" fmla="*/ 857250 w 2482850"/>
              <a:gd name="connsiteY26" fmla="*/ 431851 h 1567896"/>
              <a:gd name="connsiteX27" fmla="*/ 863600 w 2482850"/>
              <a:gd name="connsiteY27" fmla="*/ 654101 h 1567896"/>
              <a:gd name="connsiteX28" fmla="*/ 933450 w 2482850"/>
              <a:gd name="connsiteY28" fmla="*/ 51 h 1567896"/>
              <a:gd name="connsiteX29" fmla="*/ 990600 w 2482850"/>
              <a:gd name="connsiteY29" fmla="*/ 692201 h 1567896"/>
              <a:gd name="connsiteX30" fmla="*/ 1041400 w 2482850"/>
              <a:gd name="connsiteY30" fmla="*/ 381051 h 1567896"/>
              <a:gd name="connsiteX31" fmla="*/ 1066800 w 2482850"/>
              <a:gd name="connsiteY31" fmla="*/ 685851 h 1567896"/>
              <a:gd name="connsiteX32" fmla="*/ 1073150 w 2482850"/>
              <a:gd name="connsiteY32" fmla="*/ 412801 h 1567896"/>
              <a:gd name="connsiteX33" fmla="*/ 1092200 w 2482850"/>
              <a:gd name="connsiteY33" fmla="*/ 596951 h 1567896"/>
              <a:gd name="connsiteX34" fmla="*/ 1200150 w 2482850"/>
              <a:gd name="connsiteY34" fmla="*/ 1181151 h 1567896"/>
              <a:gd name="connsiteX35" fmla="*/ 1231900 w 2482850"/>
              <a:gd name="connsiteY35" fmla="*/ 1066851 h 1567896"/>
              <a:gd name="connsiteX36" fmla="*/ 1270000 w 2482850"/>
              <a:gd name="connsiteY36" fmla="*/ 1295451 h 1567896"/>
              <a:gd name="connsiteX37" fmla="*/ 1314450 w 2482850"/>
              <a:gd name="connsiteY37" fmla="*/ 1117651 h 1567896"/>
              <a:gd name="connsiteX38" fmla="*/ 1327150 w 2482850"/>
              <a:gd name="connsiteY38" fmla="*/ 1378001 h 1567896"/>
              <a:gd name="connsiteX39" fmla="*/ 1441450 w 2482850"/>
              <a:gd name="connsiteY39" fmla="*/ 933501 h 1567896"/>
              <a:gd name="connsiteX40" fmla="*/ 1460500 w 2482850"/>
              <a:gd name="connsiteY40" fmla="*/ 1562151 h 1567896"/>
              <a:gd name="connsiteX41" fmla="*/ 1568450 w 2482850"/>
              <a:gd name="connsiteY41" fmla="*/ 1251001 h 1567896"/>
              <a:gd name="connsiteX42" fmla="*/ 1701800 w 2482850"/>
              <a:gd name="connsiteY42" fmla="*/ 1352601 h 1567896"/>
              <a:gd name="connsiteX43" fmla="*/ 1765300 w 2482850"/>
              <a:gd name="connsiteY43" fmla="*/ 1149401 h 1567896"/>
              <a:gd name="connsiteX44" fmla="*/ 1784350 w 2482850"/>
              <a:gd name="connsiteY44" fmla="*/ 1270051 h 1567896"/>
              <a:gd name="connsiteX45" fmla="*/ 1790700 w 2482850"/>
              <a:gd name="connsiteY45" fmla="*/ 1054151 h 1567896"/>
              <a:gd name="connsiteX46" fmla="*/ 1835150 w 2482850"/>
              <a:gd name="connsiteY46" fmla="*/ 1314501 h 1567896"/>
              <a:gd name="connsiteX47" fmla="*/ 1873250 w 2482850"/>
              <a:gd name="connsiteY47" fmla="*/ 933501 h 1567896"/>
              <a:gd name="connsiteX48" fmla="*/ 1873250 w 2482850"/>
              <a:gd name="connsiteY48" fmla="*/ 1117651 h 1567896"/>
              <a:gd name="connsiteX49" fmla="*/ 1930400 w 2482850"/>
              <a:gd name="connsiteY49" fmla="*/ 901751 h 1567896"/>
              <a:gd name="connsiteX50" fmla="*/ 1968500 w 2482850"/>
              <a:gd name="connsiteY50" fmla="*/ 1085901 h 1567896"/>
              <a:gd name="connsiteX51" fmla="*/ 1981200 w 2482850"/>
              <a:gd name="connsiteY51" fmla="*/ 914451 h 1567896"/>
              <a:gd name="connsiteX52" fmla="*/ 2095500 w 2482850"/>
              <a:gd name="connsiteY52" fmla="*/ 1124001 h 1567896"/>
              <a:gd name="connsiteX53" fmla="*/ 2114550 w 2482850"/>
              <a:gd name="connsiteY53" fmla="*/ 895401 h 1567896"/>
              <a:gd name="connsiteX54" fmla="*/ 2127250 w 2482850"/>
              <a:gd name="connsiteY54" fmla="*/ 1104951 h 1567896"/>
              <a:gd name="connsiteX55" fmla="*/ 2139950 w 2482850"/>
              <a:gd name="connsiteY55" fmla="*/ 971601 h 1567896"/>
              <a:gd name="connsiteX56" fmla="*/ 2139950 w 2482850"/>
              <a:gd name="connsiteY56" fmla="*/ 1085901 h 1567896"/>
              <a:gd name="connsiteX57" fmla="*/ 2190750 w 2482850"/>
              <a:gd name="connsiteY57" fmla="*/ 977951 h 1567896"/>
              <a:gd name="connsiteX58" fmla="*/ 2235200 w 2482850"/>
              <a:gd name="connsiteY58" fmla="*/ 1143051 h 1567896"/>
              <a:gd name="connsiteX59" fmla="*/ 2235200 w 2482850"/>
              <a:gd name="connsiteY59" fmla="*/ 914451 h 1567896"/>
              <a:gd name="connsiteX60" fmla="*/ 2286000 w 2482850"/>
              <a:gd name="connsiteY60" fmla="*/ 1181151 h 1567896"/>
              <a:gd name="connsiteX61" fmla="*/ 2330450 w 2482850"/>
              <a:gd name="connsiteY61" fmla="*/ 933501 h 1567896"/>
              <a:gd name="connsiteX62" fmla="*/ 2343150 w 2482850"/>
              <a:gd name="connsiteY62" fmla="*/ 1200201 h 1567896"/>
              <a:gd name="connsiteX63" fmla="*/ 2413000 w 2482850"/>
              <a:gd name="connsiteY63" fmla="*/ 971601 h 1567896"/>
              <a:gd name="connsiteX64" fmla="*/ 2482850 w 2482850"/>
              <a:gd name="connsiteY64" fmla="*/ 1244651 h 1567896"/>
              <a:gd name="connsiteX0" fmla="*/ 0 w 2482850"/>
              <a:gd name="connsiteY0" fmla="*/ 838251 h 1561630"/>
              <a:gd name="connsiteX1" fmla="*/ 38100 w 2482850"/>
              <a:gd name="connsiteY1" fmla="*/ 958901 h 1561630"/>
              <a:gd name="connsiteX2" fmla="*/ 82550 w 2482850"/>
              <a:gd name="connsiteY2" fmla="*/ 781101 h 1561630"/>
              <a:gd name="connsiteX3" fmla="*/ 95250 w 2482850"/>
              <a:gd name="connsiteY3" fmla="*/ 997001 h 1561630"/>
              <a:gd name="connsiteX4" fmla="*/ 165100 w 2482850"/>
              <a:gd name="connsiteY4" fmla="*/ 743001 h 1561630"/>
              <a:gd name="connsiteX5" fmla="*/ 165100 w 2482850"/>
              <a:gd name="connsiteY5" fmla="*/ 1003351 h 1561630"/>
              <a:gd name="connsiteX6" fmla="*/ 234950 w 2482850"/>
              <a:gd name="connsiteY6" fmla="*/ 774751 h 1561630"/>
              <a:gd name="connsiteX7" fmla="*/ 298450 w 2482850"/>
              <a:gd name="connsiteY7" fmla="*/ 946201 h 1561630"/>
              <a:gd name="connsiteX8" fmla="*/ 298450 w 2482850"/>
              <a:gd name="connsiteY8" fmla="*/ 711251 h 1561630"/>
              <a:gd name="connsiteX9" fmla="*/ 330200 w 2482850"/>
              <a:gd name="connsiteY9" fmla="*/ 908101 h 1561630"/>
              <a:gd name="connsiteX10" fmla="*/ 330200 w 2482850"/>
              <a:gd name="connsiteY10" fmla="*/ 717601 h 1561630"/>
              <a:gd name="connsiteX11" fmla="*/ 355600 w 2482850"/>
              <a:gd name="connsiteY11" fmla="*/ 920801 h 1561630"/>
              <a:gd name="connsiteX12" fmla="*/ 374650 w 2482850"/>
              <a:gd name="connsiteY12" fmla="*/ 698551 h 1561630"/>
              <a:gd name="connsiteX13" fmla="*/ 374650 w 2482850"/>
              <a:gd name="connsiteY13" fmla="*/ 901751 h 1561630"/>
              <a:gd name="connsiteX14" fmla="*/ 444500 w 2482850"/>
              <a:gd name="connsiteY14" fmla="*/ 717601 h 1561630"/>
              <a:gd name="connsiteX15" fmla="*/ 444500 w 2482850"/>
              <a:gd name="connsiteY15" fmla="*/ 857301 h 1561630"/>
              <a:gd name="connsiteX16" fmla="*/ 488950 w 2482850"/>
              <a:gd name="connsiteY16" fmla="*/ 723951 h 1561630"/>
              <a:gd name="connsiteX17" fmla="*/ 501650 w 2482850"/>
              <a:gd name="connsiteY17" fmla="*/ 850951 h 1561630"/>
              <a:gd name="connsiteX18" fmla="*/ 501650 w 2482850"/>
              <a:gd name="connsiteY18" fmla="*/ 698551 h 1561630"/>
              <a:gd name="connsiteX19" fmla="*/ 577850 w 2482850"/>
              <a:gd name="connsiteY19" fmla="*/ 1009701 h 1561630"/>
              <a:gd name="connsiteX20" fmla="*/ 628650 w 2482850"/>
              <a:gd name="connsiteY20" fmla="*/ 533451 h 1561630"/>
              <a:gd name="connsiteX21" fmla="*/ 654050 w 2482850"/>
              <a:gd name="connsiteY21" fmla="*/ 692201 h 1561630"/>
              <a:gd name="connsiteX22" fmla="*/ 723900 w 2482850"/>
              <a:gd name="connsiteY22" fmla="*/ 508051 h 1561630"/>
              <a:gd name="connsiteX23" fmla="*/ 730250 w 2482850"/>
              <a:gd name="connsiteY23" fmla="*/ 641401 h 1561630"/>
              <a:gd name="connsiteX24" fmla="*/ 793750 w 2482850"/>
              <a:gd name="connsiteY24" fmla="*/ 520751 h 1561630"/>
              <a:gd name="connsiteX25" fmla="*/ 793750 w 2482850"/>
              <a:gd name="connsiteY25" fmla="*/ 647751 h 1561630"/>
              <a:gd name="connsiteX26" fmla="*/ 857250 w 2482850"/>
              <a:gd name="connsiteY26" fmla="*/ 431851 h 1561630"/>
              <a:gd name="connsiteX27" fmla="*/ 863600 w 2482850"/>
              <a:gd name="connsiteY27" fmla="*/ 654101 h 1561630"/>
              <a:gd name="connsiteX28" fmla="*/ 933450 w 2482850"/>
              <a:gd name="connsiteY28" fmla="*/ 51 h 1561630"/>
              <a:gd name="connsiteX29" fmla="*/ 990600 w 2482850"/>
              <a:gd name="connsiteY29" fmla="*/ 692201 h 1561630"/>
              <a:gd name="connsiteX30" fmla="*/ 1041400 w 2482850"/>
              <a:gd name="connsiteY30" fmla="*/ 381051 h 1561630"/>
              <a:gd name="connsiteX31" fmla="*/ 1066800 w 2482850"/>
              <a:gd name="connsiteY31" fmla="*/ 685851 h 1561630"/>
              <a:gd name="connsiteX32" fmla="*/ 1073150 w 2482850"/>
              <a:gd name="connsiteY32" fmla="*/ 412801 h 1561630"/>
              <a:gd name="connsiteX33" fmla="*/ 1092200 w 2482850"/>
              <a:gd name="connsiteY33" fmla="*/ 596951 h 1561630"/>
              <a:gd name="connsiteX34" fmla="*/ 1200150 w 2482850"/>
              <a:gd name="connsiteY34" fmla="*/ 1181151 h 1561630"/>
              <a:gd name="connsiteX35" fmla="*/ 1231900 w 2482850"/>
              <a:gd name="connsiteY35" fmla="*/ 1066851 h 1561630"/>
              <a:gd name="connsiteX36" fmla="*/ 1270000 w 2482850"/>
              <a:gd name="connsiteY36" fmla="*/ 1295451 h 1561630"/>
              <a:gd name="connsiteX37" fmla="*/ 1314450 w 2482850"/>
              <a:gd name="connsiteY37" fmla="*/ 1117651 h 1561630"/>
              <a:gd name="connsiteX38" fmla="*/ 1327150 w 2482850"/>
              <a:gd name="connsiteY38" fmla="*/ 1378001 h 1561630"/>
              <a:gd name="connsiteX39" fmla="*/ 1441450 w 2482850"/>
              <a:gd name="connsiteY39" fmla="*/ 933501 h 1561630"/>
              <a:gd name="connsiteX40" fmla="*/ 1498600 w 2482850"/>
              <a:gd name="connsiteY40" fmla="*/ 1555801 h 1561630"/>
              <a:gd name="connsiteX41" fmla="*/ 1568450 w 2482850"/>
              <a:gd name="connsiteY41" fmla="*/ 1251001 h 1561630"/>
              <a:gd name="connsiteX42" fmla="*/ 1701800 w 2482850"/>
              <a:gd name="connsiteY42" fmla="*/ 1352601 h 1561630"/>
              <a:gd name="connsiteX43" fmla="*/ 1765300 w 2482850"/>
              <a:gd name="connsiteY43" fmla="*/ 1149401 h 1561630"/>
              <a:gd name="connsiteX44" fmla="*/ 1784350 w 2482850"/>
              <a:gd name="connsiteY44" fmla="*/ 1270051 h 1561630"/>
              <a:gd name="connsiteX45" fmla="*/ 1790700 w 2482850"/>
              <a:gd name="connsiteY45" fmla="*/ 1054151 h 1561630"/>
              <a:gd name="connsiteX46" fmla="*/ 1835150 w 2482850"/>
              <a:gd name="connsiteY46" fmla="*/ 1314501 h 1561630"/>
              <a:gd name="connsiteX47" fmla="*/ 1873250 w 2482850"/>
              <a:gd name="connsiteY47" fmla="*/ 933501 h 1561630"/>
              <a:gd name="connsiteX48" fmla="*/ 1873250 w 2482850"/>
              <a:gd name="connsiteY48" fmla="*/ 1117651 h 1561630"/>
              <a:gd name="connsiteX49" fmla="*/ 1930400 w 2482850"/>
              <a:gd name="connsiteY49" fmla="*/ 901751 h 1561630"/>
              <a:gd name="connsiteX50" fmla="*/ 1968500 w 2482850"/>
              <a:gd name="connsiteY50" fmla="*/ 1085901 h 1561630"/>
              <a:gd name="connsiteX51" fmla="*/ 1981200 w 2482850"/>
              <a:gd name="connsiteY51" fmla="*/ 914451 h 1561630"/>
              <a:gd name="connsiteX52" fmla="*/ 2095500 w 2482850"/>
              <a:gd name="connsiteY52" fmla="*/ 1124001 h 1561630"/>
              <a:gd name="connsiteX53" fmla="*/ 2114550 w 2482850"/>
              <a:gd name="connsiteY53" fmla="*/ 895401 h 1561630"/>
              <a:gd name="connsiteX54" fmla="*/ 2127250 w 2482850"/>
              <a:gd name="connsiteY54" fmla="*/ 1104951 h 1561630"/>
              <a:gd name="connsiteX55" fmla="*/ 2139950 w 2482850"/>
              <a:gd name="connsiteY55" fmla="*/ 971601 h 1561630"/>
              <a:gd name="connsiteX56" fmla="*/ 2139950 w 2482850"/>
              <a:gd name="connsiteY56" fmla="*/ 1085901 h 1561630"/>
              <a:gd name="connsiteX57" fmla="*/ 2190750 w 2482850"/>
              <a:gd name="connsiteY57" fmla="*/ 977951 h 1561630"/>
              <a:gd name="connsiteX58" fmla="*/ 2235200 w 2482850"/>
              <a:gd name="connsiteY58" fmla="*/ 1143051 h 1561630"/>
              <a:gd name="connsiteX59" fmla="*/ 2235200 w 2482850"/>
              <a:gd name="connsiteY59" fmla="*/ 914451 h 1561630"/>
              <a:gd name="connsiteX60" fmla="*/ 2286000 w 2482850"/>
              <a:gd name="connsiteY60" fmla="*/ 1181151 h 1561630"/>
              <a:gd name="connsiteX61" fmla="*/ 2330450 w 2482850"/>
              <a:gd name="connsiteY61" fmla="*/ 933501 h 1561630"/>
              <a:gd name="connsiteX62" fmla="*/ 2343150 w 2482850"/>
              <a:gd name="connsiteY62" fmla="*/ 1200201 h 1561630"/>
              <a:gd name="connsiteX63" fmla="*/ 2413000 w 2482850"/>
              <a:gd name="connsiteY63" fmla="*/ 971601 h 1561630"/>
              <a:gd name="connsiteX64" fmla="*/ 2482850 w 2482850"/>
              <a:gd name="connsiteY64" fmla="*/ 1244651 h 1561630"/>
              <a:gd name="connsiteX0" fmla="*/ 0 w 2482850"/>
              <a:gd name="connsiteY0" fmla="*/ 1009691 h 1733070"/>
              <a:gd name="connsiteX1" fmla="*/ 38100 w 2482850"/>
              <a:gd name="connsiteY1" fmla="*/ 1130341 h 1733070"/>
              <a:gd name="connsiteX2" fmla="*/ 82550 w 2482850"/>
              <a:gd name="connsiteY2" fmla="*/ 952541 h 1733070"/>
              <a:gd name="connsiteX3" fmla="*/ 95250 w 2482850"/>
              <a:gd name="connsiteY3" fmla="*/ 1168441 h 1733070"/>
              <a:gd name="connsiteX4" fmla="*/ 165100 w 2482850"/>
              <a:gd name="connsiteY4" fmla="*/ 914441 h 1733070"/>
              <a:gd name="connsiteX5" fmla="*/ 165100 w 2482850"/>
              <a:gd name="connsiteY5" fmla="*/ 1174791 h 1733070"/>
              <a:gd name="connsiteX6" fmla="*/ 234950 w 2482850"/>
              <a:gd name="connsiteY6" fmla="*/ 946191 h 1733070"/>
              <a:gd name="connsiteX7" fmla="*/ 298450 w 2482850"/>
              <a:gd name="connsiteY7" fmla="*/ 1117641 h 1733070"/>
              <a:gd name="connsiteX8" fmla="*/ 298450 w 2482850"/>
              <a:gd name="connsiteY8" fmla="*/ 882691 h 1733070"/>
              <a:gd name="connsiteX9" fmla="*/ 330200 w 2482850"/>
              <a:gd name="connsiteY9" fmla="*/ 1079541 h 1733070"/>
              <a:gd name="connsiteX10" fmla="*/ 330200 w 2482850"/>
              <a:gd name="connsiteY10" fmla="*/ 889041 h 1733070"/>
              <a:gd name="connsiteX11" fmla="*/ 355600 w 2482850"/>
              <a:gd name="connsiteY11" fmla="*/ 1092241 h 1733070"/>
              <a:gd name="connsiteX12" fmla="*/ 374650 w 2482850"/>
              <a:gd name="connsiteY12" fmla="*/ 869991 h 1733070"/>
              <a:gd name="connsiteX13" fmla="*/ 374650 w 2482850"/>
              <a:gd name="connsiteY13" fmla="*/ 1073191 h 1733070"/>
              <a:gd name="connsiteX14" fmla="*/ 444500 w 2482850"/>
              <a:gd name="connsiteY14" fmla="*/ 889041 h 1733070"/>
              <a:gd name="connsiteX15" fmla="*/ 444500 w 2482850"/>
              <a:gd name="connsiteY15" fmla="*/ 1028741 h 1733070"/>
              <a:gd name="connsiteX16" fmla="*/ 488950 w 2482850"/>
              <a:gd name="connsiteY16" fmla="*/ 895391 h 1733070"/>
              <a:gd name="connsiteX17" fmla="*/ 501650 w 2482850"/>
              <a:gd name="connsiteY17" fmla="*/ 1022391 h 1733070"/>
              <a:gd name="connsiteX18" fmla="*/ 501650 w 2482850"/>
              <a:gd name="connsiteY18" fmla="*/ 869991 h 1733070"/>
              <a:gd name="connsiteX19" fmla="*/ 577850 w 2482850"/>
              <a:gd name="connsiteY19" fmla="*/ 1181141 h 1733070"/>
              <a:gd name="connsiteX20" fmla="*/ 628650 w 2482850"/>
              <a:gd name="connsiteY20" fmla="*/ 704891 h 1733070"/>
              <a:gd name="connsiteX21" fmla="*/ 654050 w 2482850"/>
              <a:gd name="connsiteY21" fmla="*/ 863641 h 1733070"/>
              <a:gd name="connsiteX22" fmla="*/ 723900 w 2482850"/>
              <a:gd name="connsiteY22" fmla="*/ 679491 h 1733070"/>
              <a:gd name="connsiteX23" fmla="*/ 730250 w 2482850"/>
              <a:gd name="connsiteY23" fmla="*/ 812841 h 1733070"/>
              <a:gd name="connsiteX24" fmla="*/ 793750 w 2482850"/>
              <a:gd name="connsiteY24" fmla="*/ 692191 h 1733070"/>
              <a:gd name="connsiteX25" fmla="*/ 793750 w 2482850"/>
              <a:gd name="connsiteY25" fmla="*/ 819191 h 1733070"/>
              <a:gd name="connsiteX26" fmla="*/ 857250 w 2482850"/>
              <a:gd name="connsiteY26" fmla="*/ 603291 h 1733070"/>
              <a:gd name="connsiteX27" fmla="*/ 863600 w 2482850"/>
              <a:gd name="connsiteY27" fmla="*/ 825541 h 1733070"/>
              <a:gd name="connsiteX28" fmla="*/ 933450 w 2482850"/>
              <a:gd name="connsiteY28" fmla="*/ 41 h 1733070"/>
              <a:gd name="connsiteX29" fmla="*/ 990600 w 2482850"/>
              <a:gd name="connsiteY29" fmla="*/ 863641 h 1733070"/>
              <a:gd name="connsiteX30" fmla="*/ 1041400 w 2482850"/>
              <a:gd name="connsiteY30" fmla="*/ 552491 h 1733070"/>
              <a:gd name="connsiteX31" fmla="*/ 1066800 w 2482850"/>
              <a:gd name="connsiteY31" fmla="*/ 857291 h 1733070"/>
              <a:gd name="connsiteX32" fmla="*/ 1073150 w 2482850"/>
              <a:gd name="connsiteY32" fmla="*/ 584241 h 1733070"/>
              <a:gd name="connsiteX33" fmla="*/ 1092200 w 2482850"/>
              <a:gd name="connsiteY33" fmla="*/ 768391 h 1733070"/>
              <a:gd name="connsiteX34" fmla="*/ 1200150 w 2482850"/>
              <a:gd name="connsiteY34" fmla="*/ 1352591 h 1733070"/>
              <a:gd name="connsiteX35" fmla="*/ 1231900 w 2482850"/>
              <a:gd name="connsiteY35" fmla="*/ 1238291 h 1733070"/>
              <a:gd name="connsiteX36" fmla="*/ 1270000 w 2482850"/>
              <a:gd name="connsiteY36" fmla="*/ 1466891 h 1733070"/>
              <a:gd name="connsiteX37" fmla="*/ 1314450 w 2482850"/>
              <a:gd name="connsiteY37" fmla="*/ 1289091 h 1733070"/>
              <a:gd name="connsiteX38" fmla="*/ 1327150 w 2482850"/>
              <a:gd name="connsiteY38" fmla="*/ 1549441 h 1733070"/>
              <a:gd name="connsiteX39" fmla="*/ 1441450 w 2482850"/>
              <a:gd name="connsiteY39" fmla="*/ 1104941 h 1733070"/>
              <a:gd name="connsiteX40" fmla="*/ 1498600 w 2482850"/>
              <a:gd name="connsiteY40" fmla="*/ 1727241 h 1733070"/>
              <a:gd name="connsiteX41" fmla="*/ 1568450 w 2482850"/>
              <a:gd name="connsiteY41" fmla="*/ 1422441 h 1733070"/>
              <a:gd name="connsiteX42" fmla="*/ 1701800 w 2482850"/>
              <a:gd name="connsiteY42" fmla="*/ 1524041 h 1733070"/>
              <a:gd name="connsiteX43" fmla="*/ 1765300 w 2482850"/>
              <a:gd name="connsiteY43" fmla="*/ 1320841 h 1733070"/>
              <a:gd name="connsiteX44" fmla="*/ 1784350 w 2482850"/>
              <a:gd name="connsiteY44" fmla="*/ 1441491 h 1733070"/>
              <a:gd name="connsiteX45" fmla="*/ 1790700 w 2482850"/>
              <a:gd name="connsiteY45" fmla="*/ 1225591 h 1733070"/>
              <a:gd name="connsiteX46" fmla="*/ 1835150 w 2482850"/>
              <a:gd name="connsiteY46" fmla="*/ 1485941 h 1733070"/>
              <a:gd name="connsiteX47" fmla="*/ 1873250 w 2482850"/>
              <a:gd name="connsiteY47" fmla="*/ 1104941 h 1733070"/>
              <a:gd name="connsiteX48" fmla="*/ 1873250 w 2482850"/>
              <a:gd name="connsiteY48" fmla="*/ 1289091 h 1733070"/>
              <a:gd name="connsiteX49" fmla="*/ 1930400 w 2482850"/>
              <a:gd name="connsiteY49" fmla="*/ 1073191 h 1733070"/>
              <a:gd name="connsiteX50" fmla="*/ 1968500 w 2482850"/>
              <a:gd name="connsiteY50" fmla="*/ 1257341 h 1733070"/>
              <a:gd name="connsiteX51" fmla="*/ 1981200 w 2482850"/>
              <a:gd name="connsiteY51" fmla="*/ 1085891 h 1733070"/>
              <a:gd name="connsiteX52" fmla="*/ 2095500 w 2482850"/>
              <a:gd name="connsiteY52" fmla="*/ 1295441 h 1733070"/>
              <a:gd name="connsiteX53" fmla="*/ 2114550 w 2482850"/>
              <a:gd name="connsiteY53" fmla="*/ 1066841 h 1733070"/>
              <a:gd name="connsiteX54" fmla="*/ 2127250 w 2482850"/>
              <a:gd name="connsiteY54" fmla="*/ 1276391 h 1733070"/>
              <a:gd name="connsiteX55" fmla="*/ 2139950 w 2482850"/>
              <a:gd name="connsiteY55" fmla="*/ 1143041 h 1733070"/>
              <a:gd name="connsiteX56" fmla="*/ 2139950 w 2482850"/>
              <a:gd name="connsiteY56" fmla="*/ 1257341 h 1733070"/>
              <a:gd name="connsiteX57" fmla="*/ 2190750 w 2482850"/>
              <a:gd name="connsiteY57" fmla="*/ 1149391 h 1733070"/>
              <a:gd name="connsiteX58" fmla="*/ 2235200 w 2482850"/>
              <a:gd name="connsiteY58" fmla="*/ 1314491 h 1733070"/>
              <a:gd name="connsiteX59" fmla="*/ 2235200 w 2482850"/>
              <a:gd name="connsiteY59" fmla="*/ 1085891 h 1733070"/>
              <a:gd name="connsiteX60" fmla="*/ 2286000 w 2482850"/>
              <a:gd name="connsiteY60" fmla="*/ 1352591 h 1733070"/>
              <a:gd name="connsiteX61" fmla="*/ 2330450 w 2482850"/>
              <a:gd name="connsiteY61" fmla="*/ 1104941 h 1733070"/>
              <a:gd name="connsiteX62" fmla="*/ 2343150 w 2482850"/>
              <a:gd name="connsiteY62" fmla="*/ 1371641 h 1733070"/>
              <a:gd name="connsiteX63" fmla="*/ 2413000 w 2482850"/>
              <a:gd name="connsiteY63" fmla="*/ 1143041 h 1733070"/>
              <a:gd name="connsiteX64" fmla="*/ 2482850 w 2482850"/>
              <a:gd name="connsiteY64" fmla="*/ 1416091 h 1733070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41400 w 2482850"/>
              <a:gd name="connsiteY30" fmla="*/ 5525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04900 w 2482850"/>
              <a:gd name="connsiteY33" fmla="*/ 7747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36650 w 2482850"/>
              <a:gd name="connsiteY33" fmla="*/ 7493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2850" h="1733084">
                <a:moveTo>
                  <a:pt x="0" y="1009705"/>
                </a:moveTo>
                <a:cubicBezTo>
                  <a:pt x="12171" y="1074792"/>
                  <a:pt x="24342" y="1139880"/>
                  <a:pt x="38100" y="1130355"/>
                </a:cubicBezTo>
                <a:cubicBezTo>
                  <a:pt x="51858" y="1120830"/>
                  <a:pt x="73025" y="946205"/>
                  <a:pt x="82550" y="952555"/>
                </a:cubicBezTo>
                <a:cubicBezTo>
                  <a:pt x="92075" y="958905"/>
                  <a:pt x="81492" y="1174805"/>
                  <a:pt x="95250" y="1168455"/>
                </a:cubicBezTo>
                <a:cubicBezTo>
                  <a:pt x="109008" y="1162105"/>
                  <a:pt x="153458" y="913397"/>
                  <a:pt x="165100" y="914455"/>
                </a:cubicBezTo>
                <a:cubicBezTo>
                  <a:pt x="176742" y="915513"/>
                  <a:pt x="153458" y="1169513"/>
                  <a:pt x="165100" y="1174805"/>
                </a:cubicBezTo>
                <a:cubicBezTo>
                  <a:pt x="176742" y="1180097"/>
                  <a:pt x="212725" y="955730"/>
                  <a:pt x="234950" y="946205"/>
                </a:cubicBezTo>
                <a:cubicBezTo>
                  <a:pt x="257175" y="936680"/>
                  <a:pt x="287867" y="1128238"/>
                  <a:pt x="298450" y="1117655"/>
                </a:cubicBezTo>
                <a:cubicBezTo>
                  <a:pt x="309033" y="1107072"/>
                  <a:pt x="293158" y="889055"/>
                  <a:pt x="298450" y="882705"/>
                </a:cubicBezTo>
                <a:cubicBezTo>
                  <a:pt x="303742" y="876355"/>
                  <a:pt x="324909" y="1078497"/>
                  <a:pt x="330200" y="1079555"/>
                </a:cubicBezTo>
                <a:cubicBezTo>
                  <a:pt x="335491" y="1080613"/>
                  <a:pt x="325967" y="886938"/>
                  <a:pt x="330200" y="889055"/>
                </a:cubicBezTo>
                <a:cubicBezTo>
                  <a:pt x="334433" y="891172"/>
                  <a:pt x="348192" y="1095430"/>
                  <a:pt x="355600" y="1092255"/>
                </a:cubicBezTo>
                <a:cubicBezTo>
                  <a:pt x="363008" y="1089080"/>
                  <a:pt x="371475" y="873180"/>
                  <a:pt x="374650" y="870005"/>
                </a:cubicBezTo>
                <a:cubicBezTo>
                  <a:pt x="377825" y="866830"/>
                  <a:pt x="363008" y="1070030"/>
                  <a:pt x="374650" y="1073205"/>
                </a:cubicBezTo>
                <a:cubicBezTo>
                  <a:pt x="386292" y="1076380"/>
                  <a:pt x="432858" y="896463"/>
                  <a:pt x="444500" y="889055"/>
                </a:cubicBezTo>
                <a:cubicBezTo>
                  <a:pt x="456142" y="881647"/>
                  <a:pt x="437092" y="1027697"/>
                  <a:pt x="444500" y="1028755"/>
                </a:cubicBezTo>
                <a:cubicBezTo>
                  <a:pt x="451908" y="1029813"/>
                  <a:pt x="479425" y="896463"/>
                  <a:pt x="488950" y="895405"/>
                </a:cubicBezTo>
                <a:cubicBezTo>
                  <a:pt x="498475" y="894347"/>
                  <a:pt x="499533" y="1026638"/>
                  <a:pt x="501650" y="1022405"/>
                </a:cubicBezTo>
                <a:cubicBezTo>
                  <a:pt x="503767" y="1018172"/>
                  <a:pt x="488950" y="843547"/>
                  <a:pt x="501650" y="870005"/>
                </a:cubicBezTo>
                <a:cubicBezTo>
                  <a:pt x="514350" y="896463"/>
                  <a:pt x="556683" y="1208672"/>
                  <a:pt x="577850" y="1181155"/>
                </a:cubicBezTo>
                <a:cubicBezTo>
                  <a:pt x="599017" y="1153638"/>
                  <a:pt x="615950" y="757822"/>
                  <a:pt x="628650" y="704905"/>
                </a:cubicBezTo>
                <a:cubicBezTo>
                  <a:pt x="641350" y="651988"/>
                  <a:pt x="638175" y="867888"/>
                  <a:pt x="654050" y="863655"/>
                </a:cubicBezTo>
                <a:cubicBezTo>
                  <a:pt x="669925" y="859422"/>
                  <a:pt x="711200" y="687972"/>
                  <a:pt x="723900" y="679505"/>
                </a:cubicBezTo>
                <a:cubicBezTo>
                  <a:pt x="736600" y="671038"/>
                  <a:pt x="718608" y="810738"/>
                  <a:pt x="730250" y="812855"/>
                </a:cubicBezTo>
                <a:cubicBezTo>
                  <a:pt x="741892" y="814972"/>
                  <a:pt x="783167" y="691147"/>
                  <a:pt x="793750" y="692205"/>
                </a:cubicBezTo>
                <a:cubicBezTo>
                  <a:pt x="804333" y="693263"/>
                  <a:pt x="783167" y="834022"/>
                  <a:pt x="793750" y="819205"/>
                </a:cubicBezTo>
                <a:cubicBezTo>
                  <a:pt x="804333" y="804388"/>
                  <a:pt x="845608" y="602247"/>
                  <a:pt x="857250" y="603305"/>
                </a:cubicBezTo>
                <a:cubicBezTo>
                  <a:pt x="868892" y="604363"/>
                  <a:pt x="850900" y="926097"/>
                  <a:pt x="863600" y="825555"/>
                </a:cubicBezTo>
                <a:cubicBezTo>
                  <a:pt x="876300" y="725013"/>
                  <a:pt x="916517" y="-7353"/>
                  <a:pt x="933450" y="55"/>
                </a:cubicBezTo>
                <a:cubicBezTo>
                  <a:pt x="950383" y="7463"/>
                  <a:pt x="952500" y="775813"/>
                  <a:pt x="965200" y="870005"/>
                </a:cubicBezTo>
                <a:cubicBezTo>
                  <a:pt x="977900" y="964197"/>
                  <a:pt x="992717" y="567322"/>
                  <a:pt x="1009650" y="565205"/>
                </a:cubicBezTo>
                <a:cubicBezTo>
                  <a:pt x="1026583" y="563088"/>
                  <a:pt x="1056217" y="854130"/>
                  <a:pt x="1066800" y="857305"/>
                </a:cubicBezTo>
                <a:cubicBezTo>
                  <a:pt x="1077383" y="860480"/>
                  <a:pt x="1061508" y="602247"/>
                  <a:pt x="1073150" y="584255"/>
                </a:cubicBezTo>
                <a:cubicBezTo>
                  <a:pt x="1084792" y="566263"/>
                  <a:pt x="1115483" y="621297"/>
                  <a:pt x="1136650" y="749355"/>
                </a:cubicBezTo>
                <a:cubicBezTo>
                  <a:pt x="1157817" y="877413"/>
                  <a:pt x="1184275" y="1271113"/>
                  <a:pt x="1200150" y="1352605"/>
                </a:cubicBezTo>
                <a:cubicBezTo>
                  <a:pt x="1216025" y="1434097"/>
                  <a:pt x="1220258" y="1219255"/>
                  <a:pt x="1231900" y="1238305"/>
                </a:cubicBezTo>
                <a:cubicBezTo>
                  <a:pt x="1243542" y="1257355"/>
                  <a:pt x="1256242" y="1458438"/>
                  <a:pt x="1270000" y="1466905"/>
                </a:cubicBezTo>
                <a:cubicBezTo>
                  <a:pt x="1283758" y="1475372"/>
                  <a:pt x="1304925" y="1275347"/>
                  <a:pt x="1314450" y="1289105"/>
                </a:cubicBezTo>
                <a:cubicBezTo>
                  <a:pt x="1323975" y="1302863"/>
                  <a:pt x="1305983" y="1580147"/>
                  <a:pt x="1327150" y="1549455"/>
                </a:cubicBezTo>
                <a:cubicBezTo>
                  <a:pt x="1348317" y="1518763"/>
                  <a:pt x="1412875" y="1075322"/>
                  <a:pt x="1441450" y="1104955"/>
                </a:cubicBezTo>
                <a:cubicBezTo>
                  <a:pt x="1470025" y="1134588"/>
                  <a:pt x="1477433" y="1674338"/>
                  <a:pt x="1498600" y="1727255"/>
                </a:cubicBezTo>
                <a:cubicBezTo>
                  <a:pt x="1519767" y="1780172"/>
                  <a:pt x="1534583" y="1456322"/>
                  <a:pt x="1568450" y="1422455"/>
                </a:cubicBezTo>
                <a:cubicBezTo>
                  <a:pt x="1602317" y="1388588"/>
                  <a:pt x="1668992" y="1540988"/>
                  <a:pt x="1701800" y="1524055"/>
                </a:cubicBezTo>
                <a:cubicBezTo>
                  <a:pt x="1734608" y="1507122"/>
                  <a:pt x="1751542" y="1334613"/>
                  <a:pt x="1765300" y="1320855"/>
                </a:cubicBezTo>
                <a:cubicBezTo>
                  <a:pt x="1779058" y="1307097"/>
                  <a:pt x="1780117" y="1457380"/>
                  <a:pt x="1784350" y="1441505"/>
                </a:cubicBezTo>
                <a:cubicBezTo>
                  <a:pt x="1788583" y="1425630"/>
                  <a:pt x="1782233" y="1218197"/>
                  <a:pt x="1790700" y="1225605"/>
                </a:cubicBezTo>
                <a:cubicBezTo>
                  <a:pt x="1799167" y="1233013"/>
                  <a:pt x="1821392" y="1506063"/>
                  <a:pt x="1835150" y="1485955"/>
                </a:cubicBezTo>
                <a:cubicBezTo>
                  <a:pt x="1848908" y="1465847"/>
                  <a:pt x="1866900" y="1137763"/>
                  <a:pt x="1873250" y="1104955"/>
                </a:cubicBezTo>
                <a:cubicBezTo>
                  <a:pt x="1879600" y="1072147"/>
                  <a:pt x="1863725" y="1294397"/>
                  <a:pt x="1873250" y="1289105"/>
                </a:cubicBezTo>
                <a:cubicBezTo>
                  <a:pt x="1882775" y="1283813"/>
                  <a:pt x="1914525" y="1078497"/>
                  <a:pt x="1930400" y="1073205"/>
                </a:cubicBezTo>
                <a:cubicBezTo>
                  <a:pt x="1946275" y="1067913"/>
                  <a:pt x="1960033" y="1255238"/>
                  <a:pt x="1968500" y="1257355"/>
                </a:cubicBezTo>
                <a:cubicBezTo>
                  <a:pt x="1976967" y="1259472"/>
                  <a:pt x="1960033" y="1079555"/>
                  <a:pt x="1981200" y="1085905"/>
                </a:cubicBezTo>
                <a:cubicBezTo>
                  <a:pt x="2002367" y="1092255"/>
                  <a:pt x="2073275" y="1298630"/>
                  <a:pt x="2095500" y="1295455"/>
                </a:cubicBezTo>
                <a:cubicBezTo>
                  <a:pt x="2117725" y="1292280"/>
                  <a:pt x="2109258" y="1070030"/>
                  <a:pt x="2114550" y="1066855"/>
                </a:cubicBezTo>
                <a:cubicBezTo>
                  <a:pt x="2119842" y="1063680"/>
                  <a:pt x="2123017" y="1263705"/>
                  <a:pt x="2127250" y="1276405"/>
                </a:cubicBezTo>
                <a:cubicBezTo>
                  <a:pt x="2131483" y="1289105"/>
                  <a:pt x="2137833" y="1146230"/>
                  <a:pt x="2139950" y="1143055"/>
                </a:cubicBezTo>
                <a:cubicBezTo>
                  <a:pt x="2142067" y="1139880"/>
                  <a:pt x="2131483" y="1256297"/>
                  <a:pt x="2139950" y="1257355"/>
                </a:cubicBezTo>
                <a:cubicBezTo>
                  <a:pt x="2148417" y="1258413"/>
                  <a:pt x="2174875" y="1139880"/>
                  <a:pt x="2190750" y="1149405"/>
                </a:cubicBezTo>
                <a:cubicBezTo>
                  <a:pt x="2206625" y="1158930"/>
                  <a:pt x="2227792" y="1325088"/>
                  <a:pt x="2235200" y="1314505"/>
                </a:cubicBezTo>
                <a:cubicBezTo>
                  <a:pt x="2242608" y="1303922"/>
                  <a:pt x="2226733" y="1079555"/>
                  <a:pt x="2235200" y="1085905"/>
                </a:cubicBezTo>
                <a:cubicBezTo>
                  <a:pt x="2243667" y="1092255"/>
                  <a:pt x="2270125" y="1349430"/>
                  <a:pt x="2286000" y="1352605"/>
                </a:cubicBezTo>
                <a:cubicBezTo>
                  <a:pt x="2301875" y="1355780"/>
                  <a:pt x="2320925" y="1101780"/>
                  <a:pt x="2330450" y="1104955"/>
                </a:cubicBezTo>
                <a:cubicBezTo>
                  <a:pt x="2339975" y="1108130"/>
                  <a:pt x="2329392" y="1365305"/>
                  <a:pt x="2343150" y="1371655"/>
                </a:cubicBezTo>
                <a:cubicBezTo>
                  <a:pt x="2356908" y="1378005"/>
                  <a:pt x="2389717" y="1135647"/>
                  <a:pt x="2413000" y="1143055"/>
                </a:cubicBezTo>
                <a:cubicBezTo>
                  <a:pt x="2436283" y="1150463"/>
                  <a:pt x="2482850" y="1416105"/>
                  <a:pt x="2482850" y="1416105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2" name="Freeform 31"/>
          <p:cNvSpPr/>
          <p:nvPr/>
        </p:nvSpPr>
        <p:spPr>
          <a:xfrm>
            <a:off x="4056365" y="1949694"/>
            <a:ext cx="1860256" cy="705532"/>
          </a:xfrm>
          <a:custGeom>
            <a:avLst/>
            <a:gdLst>
              <a:gd name="connsiteX0" fmla="*/ 0 w 2480341"/>
              <a:gd name="connsiteY0" fmla="*/ 460376 h 937541"/>
              <a:gd name="connsiteX1" fmla="*/ 34925 w 2480341"/>
              <a:gd name="connsiteY1" fmla="*/ 901701 h 937541"/>
              <a:gd name="connsiteX2" fmla="*/ 85725 w 2480341"/>
              <a:gd name="connsiteY2" fmla="*/ 669926 h 937541"/>
              <a:gd name="connsiteX3" fmla="*/ 133350 w 2480341"/>
              <a:gd name="connsiteY3" fmla="*/ 730251 h 937541"/>
              <a:gd name="connsiteX4" fmla="*/ 165100 w 2480341"/>
              <a:gd name="connsiteY4" fmla="*/ 625476 h 937541"/>
              <a:gd name="connsiteX5" fmla="*/ 219075 w 2480341"/>
              <a:gd name="connsiteY5" fmla="*/ 635001 h 937541"/>
              <a:gd name="connsiteX6" fmla="*/ 269875 w 2480341"/>
              <a:gd name="connsiteY6" fmla="*/ 165101 h 937541"/>
              <a:gd name="connsiteX7" fmla="*/ 330200 w 2480341"/>
              <a:gd name="connsiteY7" fmla="*/ 225426 h 937541"/>
              <a:gd name="connsiteX8" fmla="*/ 330200 w 2480341"/>
              <a:gd name="connsiteY8" fmla="*/ 336551 h 937541"/>
              <a:gd name="connsiteX9" fmla="*/ 355600 w 2480341"/>
              <a:gd name="connsiteY9" fmla="*/ 73026 h 937541"/>
              <a:gd name="connsiteX10" fmla="*/ 390525 w 2480341"/>
              <a:gd name="connsiteY10" fmla="*/ 206376 h 937541"/>
              <a:gd name="connsiteX11" fmla="*/ 390525 w 2480341"/>
              <a:gd name="connsiteY11" fmla="*/ 428626 h 937541"/>
              <a:gd name="connsiteX12" fmla="*/ 434975 w 2480341"/>
              <a:gd name="connsiteY12" fmla="*/ 25401 h 937541"/>
              <a:gd name="connsiteX13" fmla="*/ 479425 w 2480341"/>
              <a:gd name="connsiteY13" fmla="*/ 257176 h 937541"/>
              <a:gd name="connsiteX14" fmla="*/ 485775 w 2480341"/>
              <a:gd name="connsiteY14" fmla="*/ 171451 h 937541"/>
              <a:gd name="connsiteX15" fmla="*/ 530225 w 2480341"/>
              <a:gd name="connsiteY15" fmla="*/ 301626 h 937541"/>
              <a:gd name="connsiteX16" fmla="*/ 577850 w 2480341"/>
              <a:gd name="connsiteY16" fmla="*/ 244476 h 937541"/>
              <a:gd name="connsiteX17" fmla="*/ 593725 w 2480341"/>
              <a:gd name="connsiteY17" fmla="*/ 352426 h 937541"/>
              <a:gd name="connsiteX18" fmla="*/ 584200 w 2480341"/>
              <a:gd name="connsiteY18" fmla="*/ 168276 h 937541"/>
              <a:gd name="connsiteX19" fmla="*/ 631825 w 2480341"/>
              <a:gd name="connsiteY19" fmla="*/ 352426 h 937541"/>
              <a:gd name="connsiteX20" fmla="*/ 695325 w 2480341"/>
              <a:gd name="connsiteY20" fmla="*/ 165101 h 937541"/>
              <a:gd name="connsiteX21" fmla="*/ 746125 w 2480341"/>
              <a:gd name="connsiteY21" fmla="*/ 498476 h 937541"/>
              <a:gd name="connsiteX22" fmla="*/ 793750 w 2480341"/>
              <a:gd name="connsiteY22" fmla="*/ 425451 h 937541"/>
              <a:gd name="connsiteX23" fmla="*/ 844550 w 2480341"/>
              <a:gd name="connsiteY23" fmla="*/ 577851 h 937541"/>
              <a:gd name="connsiteX24" fmla="*/ 860425 w 2480341"/>
              <a:gd name="connsiteY24" fmla="*/ 457201 h 937541"/>
              <a:gd name="connsiteX25" fmla="*/ 898525 w 2480341"/>
              <a:gd name="connsiteY25" fmla="*/ 549276 h 937541"/>
              <a:gd name="connsiteX26" fmla="*/ 898525 w 2480341"/>
              <a:gd name="connsiteY26" fmla="*/ 406401 h 937541"/>
              <a:gd name="connsiteX27" fmla="*/ 939800 w 2480341"/>
              <a:gd name="connsiteY27" fmla="*/ 660401 h 937541"/>
              <a:gd name="connsiteX28" fmla="*/ 990600 w 2480341"/>
              <a:gd name="connsiteY28" fmla="*/ 473076 h 937541"/>
              <a:gd name="connsiteX29" fmla="*/ 971550 w 2480341"/>
              <a:gd name="connsiteY29" fmla="*/ 936626 h 937541"/>
              <a:gd name="connsiteX30" fmla="*/ 1019175 w 2480341"/>
              <a:gd name="connsiteY30" fmla="*/ 596901 h 937541"/>
              <a:gd name="connsiteX31" fmla="*/ 1060450 w 2480341"/>
              <a:gd name="connsiteY31" fmla="*/ 784226 h 937541"/>
              <a:gd name="connsiteX32" fmla="*/ 1057275 w 2480341"/>
              <a:gd name="connsiteY32" fmla="*/ 615951 h 937541"/>
              <a:gd name="connsiteX33" fmla="*/ 1101725 w 2480341"/>
              <a:gd name="connsiteY33" fmla="*/ 765176 h 937541"/>
              <a:gd name="connsiteX34" fmla="*/ 1101725 w 2480341"/>
              <a:gd name="connsiteY34" fmla="*/ 561976 h 937541"/>
              <a:gd name="connsiteX35" fmla="*/ 1152525 w 2480341"/>
              <a:gd name="connsiteY35" fmla="*/ 771526 h 937541"/>
              <a:gd name="connsiteX36" fmla="*/ 1155700 w 2480341"/>
              <a:gd name="connsiteY36" fmla="*/ 631826 h 937541"/>
              <a:gd name="connsiteX37" fmla="*/ 1168400 w 2480341"/>
              <a:gd name="connsiteY37" fmla="*/ 752476 h 937541"/>
              <a:gd name="connsiteX38" fmla="*/ 1193800 w 2480341"/>
              <a:gd name="connsiteY38" fmla="*/ 615951 h 937541"/>
              <a:gd name="connsiteX39" fmla="*/ 1228725 w 2480341"/>
              <a:gd name="connsiteY39" fmla="*/ 720726 h 937541"/>
              <a:gd name="connsiteX40" fmla="*/ 1235075 w 2480341"/>
              <a:gd name="connsiteY40" fmla="*/ 641351 h 937541"/>
              <a:gd name="connsiteX41" fmla="*/ 1308100 w 2480341"/>
              <a:gd name="connsiteY41" fmla="*/ 723901 h 937541"/>
              <a:gd name="connsiteX42" fmla="*/ 1323975 w 2480341"/>
              <a:gd name="connsiteY42" fmla="*/ 609601 h 937541"/>
              <a:gd name="connsiteX43" fmla="*/ 1393825 w 2480341"/>
              <a:gd name="connsiteY43" fmla="*/ 793751 h 937541"/>
              <a:gd name="connsiteX44" fmla="*/ 1393825 w 2480341"/>
              <a:gd name="connsiteY44" fmla="*/ 587376 h 937541"/>
              <a:gd name="connsiteX45" fmla="*/ 1428750 w 2480341"/>
              <a:gd name="connsiteY45" fmla="*/ 781051 h 937541"/>
              <a:gd name="connsiteX46" fmla="*/ 1425575 w 2480341"/>
              <a:gd name="connsiteY46" fmla="*/ 377826 h 937541"/>
              <a:gd name="connsiteX47" fmla="*/ 1457325 w 2480341"/>
              <a:gd name="connsiteY47" fmla="*/ 488951 h 937541"/>
              <a:gd name="connsiteX48" fmla="*/ 1463675 w 2480341"/>
              <a:gd name="connsiteY48" fmla="*/ 381001 h 937541"/>
              <a:gd name="connsiteX49" fmla="*/ 1485900 w 2480341"/>
              <a:gd name="connsiteY49" fmla="*/ 577851 h 937541"/>
              <a:gd name="connsiteX50" fmla="*/ 1495425 w 2480341"/>
              <a:gd name="connsiteY50" fmla="*/ 425451 h 937541"/>
              <a:gd name="connsiteX51" fmla="*/ 1552575 w 2480341"/>
              <a:gd name="connsiteY51" fmla="*/ 625476 h 937541"/>
              <a:gd name="connsiteX52" fmla="*/ 1555750 w 2480341"/>
              <a:gd name="connsiteY52" fmla="*/ 415926 h 937541"/>
              <a:gd name="connsiteX53" fmla="*/ 1612900 w 2480341"/>
              <a:gd name="connsiteY53" fmla="*/ 673101 h 937541"/>
              <a:gd name="connsiteX54" fmla="*/ 1628775 w 2480341"/>
              <a:gd name="connsiteY54" fmla="*/ 412751 h 937541"/>
              <a:gd name="connsiteX55" fmla="*/ 1654175 w 2480341"/>
              <a:gd name="connsiteY55" fmla="*/ 606426 h 937541"/>
              <a:gd name="connsiteX56" fmla="*/ 1654175 w 2480341"/>
              <a:gd name="connsiteY56" fmla="*/ 444501 h 937541"/>
              <a:gd name="connsiteX57" fmla="*/ 1682750 w 2480341"/>
              <a:gd name="connsiteY57" fmla="*/ 590551 h 937541"/>
              <a:gd name="connsiteX58" fmla="*/ 1682750 w 2480341"/>
              <a:gd name="connsiteY58" fmla="*/ 355601 h 937541"/>
              <a:gd name="connsiteX59" fmla="*/ 1768475 w 2480341"/>
              <a:gd name="connsiteY59" fmla="*/ 819151 h 937541"/>
              <a:gd name="connsiteX60" fmla="*/ 1809750 w 2480341"/>
              <a:gd name="connsiteY60" fmla="*/ 130176 h 937541"/>
              <a:gd name="connsiteX61" fmla="*/ 1825625 w 2480341"/>
              <a:gd name="connsiteY61" fmla="*/ 1 h 937541"/>
              <a:gd name="connsiteX62" fmla="*/ 1835150 w 2480341"/>
              <a:gd name="connsiteY62" fmla="*/ 127001 h 937541"/>
              <a:gd name="connsiteX63" fmla="*/ 1860550 w 2480341"/>
              <a:gd name="connsiteY63" fmla="*/ 28576 h 937541"/>
              <a:gd name="connsiteX64" fmla="*/ 1898650 w 2480341"/>
              <a:gd name="connsiteY64" fmla="*/ 238126 h 937541"/>
              <a:gd name="connsiteX65" fmla="*/ 1898650 w 2480341"/>
              <a:gd name="connsiteY65" fmla="*/ 63501 h 937541"/>
              <a:gd name="connsiteX66" fmla="*/ 1933575 w 2480341"/>
              <a:gd name="connsiteY66" fmla="*/ 317501 h 937541"/>
              <a:gd name="connsiteX67" fmla="*/ 1997075 w 2480341"/>
              <a:gd name="connsiteY67" fmla="*/ 92076 h 937541"/>
              <a:gd name="connsiteX68" fmla="*/ 1997075 w 2480341"/>
              <a:gd name="connsiteY68" fmla="*/ 447676 h 937541"/>
              <a:gd name="connsiteX69" fmla="*/ 2016125 w 2480341"/>
              <a:gd name="connsiteY69" fmla="*/ 231776 h 937541"/>
              <a:gd name="connsiteX70" fmla="*/ 2054225 w 2480341"/>
              <a:gd name="connsiteY70" fmla="*/ 463551 h 937541"/>
              <a:gd name="connsiteX71" fmla="*/ 2054225 w 2480341"/>
              <a:gd name="connsiteY71" fmla="*/ 279401 h 937541"/>
              <a:gd name="connsiteX72" fmla="*/ 2095500 w 2480341"/>
              <a:gd name="connsiteY72" fmla="*/ 415926 h 937541"/>
              <a:gd name="connsiteX73" fmla="*/ 2136775 w 2480341"/>
              <a:gd name="connsiteY73" fmla="*/ 241301 h 937541"/>
              <a:gd name="connsiteX74" fmla="*/ 2146300 w 2480341"/>
              <a:gd name="connsiteY74" fmla="*/ 517526 h 937541"/>
              <a:gd name="connsiteX75" fmla="*/ 2162175 w 2480341"/>
              <a:gd name="connsiteY75" fmla="*/ 330201 h 937541"/>
              <a:gd name="connsiteX76" fmla="*/ 2171700 w 2480341"/>
              <a:gd name="connsiteY76" fmla="*/ 492126 h 937541"/>
              <a:gd name="connsiteX77" fmla="*/ 2181225 w 2480341"/>
              <a:gd name="connsiteY77" fmla="*/ 193676 h 937541"/>
              <a:gd name="connsiteX78" fmla="*/ 2190750 w 2480341"/>
              <a:gd name="connsiteY78" fmla="*/ 361951 h 937541"/>
              <a:gd name="connsiteX79" fmla="*/ 2200275 w 2480341"/>
              <a:gd name="connsiteY79" fmla="*/ 155576 h 937541"/>
              <a:gd name="connsiteX80" fmla="*/ 2219325 w 2480341"/>
              <a:gd name="connsiteY80" fmla="*/ 403226 h 937541"/>
              <a:gd name="connsiteX81" fmla="*/ 2225675 w 2480341"/>
              <a:gd name="connsiteY81" fmla="*/ 184151 h 937541"/>
              <a:gd name="connsiteX82" fmla="*/ 2228850 w 2480341"/>
              <a:gd name="connsiteY82" fmla="*/ 393701 h 937541"/>
              <a:gd name="connsiteX83" fmla="*/ 2241550 w 2480341"/>
              <a:gd name="connsiteY83" fmla="*/ 203201 h 937541"/>
              <a:gd name="connsiteX84" fmla="*/ 2266950 w 2480341"/>
              <a:gd name="connsiteY84" fmla="*/ 393701 h 937541"/>
              <a:gd name="connsiteX85" fmla="*/ 2289175 w 2480341"/>
              <a:gd name="connsiteY85" fmla="*/ 92076 h 937541"/>
              <a:gd name="connsiteX86" fmla="*/ 2327275 w 2480341"/>
              <a:gd name="connsiteY86" fmla="*/ 473076 h 937541"/>
              <a:gd name="connsiteX87" fmla="*/ 2327275 w 2480341"/>
              <a:gd name="connsiteY87" fmla="*/ 231776 h 937541"/>
              <a:gd name="connsiteX88" fmla="*/ 2355850 w 2480341"/>
              <a:gd name="connsiteY88" fmla="*/ 422276 h 937541"/>
              <a:gd name="connsiteX89" fmla="*/ 2374900 w 2480341"/>
              <a:gd name="connsiteY89" fmla="*/ 254001 h 937541"/>
              <a:gd name="connsiteX90" fmla="*/ 2400300 w 2480341"/>
              <a:gd name="connsiteY90" fmla="*/ 415926 h 937541"/>
              <a:gd name="connsiteX91" fmla="*/ 2419350 w 2480341"/>
              <a:gd name="connsiteY91" fmla="*/ 555626 h 937541"/>
              <a:gd name="connsiteX92" fmla="*/ 2419350 w 2480341"/>
              <a:gd name="connsiteY92" fmla="*/ 368301 h 937541"/>
              <a:gd name="connsiteX93" fmla="*/ 2473325 w 2480341"/>
              <a:gd name="connsiteY93" fmla="*/ 577851 h 937541"/>
              <a:gd name="connsiteX94" fmla="*/ 2479675 w 2480341"/>
              <a:gd name="connsiteY94" fmla="*/ 311151 h 937541"/>
              <a:gd name="connsiteX0" fmla="*/ 0 w 2480341"/>
              <a:gd name="connsiteY0" fmla="*/ 460376 h 940709"/>
              <a:gd name="connsiteX1" fmla="*/ 34925 w 2480341"/>
              <a:gd name="connsiteY1" fmla="*/ 901701 h 940709"/>
              <a:gd name="connsiteX2" fmla="*/ 85725 w 2480341"/>
              <a:gd name="connsiteY2" fmla="*/ 669926 h 940709"/>
              <a:gd name="connsiteX3" fmla="*/ 133350 w 2480341"/>
              <a:gd name="connsiteY3" fmla="*/ 730251 h 940709"/>
              <a:gd name="connsiteX4" fmla="*/ 165100 w 2480341"/>
              <a:gd name="connsiteY4" fmla="*/ 625476 h 940709"/>
              <a:gd name="connsiteX5" fmla="*/ 219075 w 2480341"/>
              <a:gd name="connsiteY5" fmla="*/ 635001 h 940709"/>
              <a:gd name="connsiteX6" fmla="*/ 269875 w 2480341"/>
              <a:gd name="connsiteY6" fmla="*/ 165101 h 940709"/>
              <a:gd name="connsiteX7" fmla="*/ 330200 w 2480341"/>
              <a:gd name="connsiteY7" fmla="*/ 225426 h 940709"/>
              <a:gd name="connsiteX8" fmla="*/ 330200 w 2480341"/>
              <a:gd name="connsiteY8" fmla="*/ 336551 h 940709"/>
              <a:gd name="connsiteX9" fmla="*/ 355600 w 2480341"/>
              <a:gd name="connsiteY9" fmla="*/ 73026 h 940709"/>
              <a:gd name="connsiteX10" fmla="*/ 390525 w 2480341"/>
              <a:gd name="connsiteY10" fmla="*/ 206376 h 940709"/>
              <a:gd name="connsiteX11" fmla="*/ 390525 w 2480341"/>
              <a:gd name="connsiteY11" fmla="*/ 428626 h 940709"/>
              <a:gd name="connsiteX12" fmla="*/ 434975 w 2480341"/>
              <a:gd name="connsiteY12" fmla="*/ 25401 h 940709"/>
              <a:gd name="connsiteX13" fmla="*/ 479425 w 2480341"/>
              <a:gd name="connsiteY13" fmla="*/ 257176 h 940709"/>
              <a:gd name="connsiteX14" fmla="*/ 485775 w 2480341"/>
              <a:gd name="connsiteY14" fmla="*/ 171451 h 940709"/>
              <a:gd name="connsiteX15" fmla="*/ 530225 w 2480341"/>
              <a:gd name="connsiteY15" fmla="*/ 301626 h 940709"/>
              <a:gd name="connsiteX16" fmla="*/ 577850 w 2480341"/>
              <a:gd name="connsiteY16" fmla="*/ 244476 h 940709"/>
              <a:gd name="connsiteX17" fmla="*/ 593725 w 2480341"/>
              <a:gd name="connsiteY17" fmla="*/ 352426 h 940709"/>
              <a:gd name="connsiteX18" fmla="*/ 584200 w 2480341"/>
              <a:gd name="connsiteY18" fmla="*/ 168276 h 940709"/>
              <a:gd name="connsiteX19" fmla="*/ 631825 w 2480341"/>
              <a:gd name="connsiteY19" fmla="*/ 352426 h 940709"/>
              <a:gd name="connsiteX20" fmla="*/ 695325 w 2480341"/>
              <a:gd name="connsiteY20" fmla="*/ 165101 h 940709"/>
              <a:gd name="connsiteX21" fmla="*/ 746125 w 2480341"/>
              <a:gd name="connsiteY21" fmla="*/ 498476 h 940709"/>
              <a:gd name="connsiteX22" fmla="*/ 793750 w 2480341"/>
              <a:gd name="connsiteY22" fmla="*/ 425451 h 940709"/>
              <a:gd name="connsiteX23" fmla="*/ 844550 w 2480341"/>
              <a:gd name="connsiteY23" fmla="*/ 577851 h 940709"/>
              <a:gd name="connsiteX24" fmla="*/ 860425 w 2480341"/>
              <a:gd name="connsiteY24" fmla="*/ 457201 h 940709"/>
              <a:gd name="connsiteX25" fmla="*/ 898525 w 2480341"/>
              <a:gd name="connsiteY25" fmla="*/ 549276 h 940709"/>
              <a:gd name="connsiteX26" fmla="*/ 898525 w 2480341"/>
              <a:gd name="connsiteY26" fmla="*/ 406401 h 940709"/>
              <a:gd name="connsiteX27" fmla="*/ 939800 w 2480341"/>
              <a:gd name="connsiteY27" fmla="*/ 660401 h 940709"/>
              <a:gd name="connsiteX28" fmla="*/ 990600 w 2480341"/>
              <a:gd name="connsiteY28" fmla="*/ 473076 h 940709"/>
              <a:gd name="connsiteX29" fmla="*/ 1009650 w 2480341"/>
              <a:gd name="connsiteY29" fmla="*/ 939801 h 940709"/>
              <a:gd name="connsiteX30" fmla="*/ 1019175 w 2480341"/>
              <a:gd name="connsiteY30" fmla="*/ 596901 h 940709"/>
              <a:gd name="connsiteX31" fmla="*/ 1060450 w 2480341"/>
              <a:gd name="connsiteY31" fmla="*/ 784226 h 940709"/>
              <a:gd name="connsiteX32" fmla="*/ 1057275 w 2480341"/>
              <a:gd name="connsiteY32" fmla="*/ 615951 h 940709"/>
              <a:gd name="connsiteX33" fmla="*/ 1101725 w 2480341"/>
              <a:gd name="connsiteY33" fmla="*/ 765176 h 940709"/>
              <a:gd name="connsiteX34" fmla="*/ 1101725 w 2480341"/>
              <a:gd name="connsiteY34" fmla="*/ 561976 h 940709"/>
              <a:gd name="connsiteX35" fmla="*/ 1152525 w 2480341"/>
              <a:gd name="connsiteY35" fmla="*/ 771526 h 940709"/>
              <a:gd name="connsiteX36" fmla="*/ 1155700 w 2480341"/>
              <a:gd name="connsiteY36" fmla="*/ 631826 h 940709"/>
              <a:gd name="connsiteX37" fmla="*/ 1168400 w 2480341"/>
              <a:gd name="connsiteY37" fmla="*/ 752476 h 940709"/>
              <a:gd name="connsiteX38" fmla="*/ 1193800 w 2480341"/>
              <a:gd name="connsiteY38" fmla="*/ 615951 h 940709"/>
              <a:gd name="connsiteX39" fmla="*/ 1228725 w 2480341"/>
              <a:gd name="connsiteY39" fmla="*/ 720726 h 940709"/>
              <a:gd name="connsiteX40" fmla="*/ 1235075 w 2480341"/>
              <a:gd name="connsiteY40" fmla="*/ 641351 h 940709"/>
              <a:gd name="connsiteX41" fmla="*/ 1308100 w 2480341"/>
              <a:gd name="connsiteY41" fmla="*/ 723901 h 940709"/>
              <a:gd name="connsiteX42" fmla="*/ 1323975 w 2480341"/>
              <a:gd name="connsiteY42" fmla="*/ 609601 h 940709"/>
              <a:gd name="connsiteX43" fmla="*/ 1393825 w 2480341"/>
              <a:gd name="connsiteY43" fmla="*/ 793751 h 940709"/>
              <a:gd name="connsiteX44" fmla="*/ 1393825 w 2480341"/>
              <a:gd name="connsiteY44" fmla="*/ 587376 h 940709"/>
              <a:gd name="connsiteX45" fmla="*/ 1428750 w 2480341"/>
              <a:gd name="connsiteY45" fmla="*/ 781051 h 940709"/>
              <a:gd name="connsiteX46" fmla="*/ 1425575 w 2480341"/>
              <a:gd name="connsiteY46" fmla="*/ 377826 h 940709"/>
              <a:gd name="connsiteX47" fmla="*/ 1457325 w 2480341"/>
              <a:gd name="connsiteY47" fmla="*/ 488951 h 940709"/>
              <a:gd name="connsiteX48" fmla="*/ 1463675 w 2480341"/>
              <a:gd name="connsiteY48" fmla="*/ 381001 h 940709"/>
              <a:gd name="connsiteX49" fmla="*/ 1485900 w 2480341"/>
              <a:gd name="connsiteY49" fmla="*/ 577851 h 940709"/>
              <a:gd name="connsiteX50" fmla="*/ 1495425 w 2480341"/>
              <a:gd name="connsiteY50" fmla="*/ 425451 h 940709"/>
              <a:gd name="connsiteX51" fmla="*/ 1552575 w 2480341"/>
              <a:gd name="connsiteY51" fmla="*/ 625476 h 940709"/>
              <a:gd name="connsiteX52" fmla="*/ 1555750 w 2480341"/>
              <a:gd name="connsiteY52" fmla="*/ 415926 h 940709"/>
              <a:gd name="connsiteX53" fmla="*/ 1612900 w 2480341"/>
              <a:gd name="connsiteY53" fmla="*/ 673101 h 940709"/>
              <a:gd name="connsiteX54" fmla="*/ 1628775 w 2480341"/>
              <a:gd name="connsiteY54" fmla="*/ 412751 h 940709"/>
              <a:gd name="connsiteX55" fmla="*/ 1654175 w 2480341"/>
              <a:gd name="connsiteY55" fmla="*/ 606426 h 940709"/>
              <a:gd name="connsiteX56" fmla="*/ 1654175 w 2480341"/>
              <a:gd name="connsiteY56" fmla="*/ 444501 h 940709"/>
              <a:gd name="connsiteX57" fmla="*/ 1682750 w 2480341"/>
              <a:gd name="connsiteY57" fmla="*/ 590551 h 940709"/>
              <a:gd name="connsiteX58" fmla="*/ 1682750 w 2480341"/>
              <a:gd name="connsiteY58" fmla="*/ 355601 h 940709"/>
              <a:gd name="connsiteX59" fmla="*/ 1768475 w 2480341"/>
              <a:gd name="connsiteY59" fmla="*/ 819151 h 940709"/>
              <a:gd name="connsiteX60" fmla="*/ 1809750 w 2480341"/>
              <a:gd name="connsiteY60" fmla="*/ 130176 h 940709"/>
              <a:gd name="connsiteX61" fmla="*/ 1825625 w 2480341"/>
              <a:gd name="connsiteY61" fmla="*/ 1 h 940709"/>
              <a:gd name="connsiteX62" fmla="*/ 1835150 w 2480341"/>
              <a:gd name="connsiteY62" fmla="*/ 127001 h 940709"/>
              <a:gd name="connsiteX63" fmla="*/ 1860550 w 2480341"/>
              <a:gd name="connsiteY63" fmla="*/ 28576 h 940709"/>
              <a:gd name="connsiteX64" fmla="*/ 1898650 w 2480341"/>
              <a:gd name="connsiteY64" fmla="*/ 238126 h 940709"/>
              <a:gd name="connsiteX65" fmla="*/ 1898650 w 2480341"/>
              <a:gd name="connsiteY65" fmla="*/ 63501 h 940709"/>
              <a:gd name="connsiteX66" fmla="*/ 1933575 w 2480341"/>
              <a:gd name="connsiteY66" fmla="*/ 317501 h 940709"/>
              <a:gd name="connsiteX67" fmla="*/ 1997075 w 2480341"/>
              <a:gd name="connsiteY67" fmla="*/ 92076 h 940709"/>
              <a:gd name="connsiteX68" fmla="*/ 1997075 w 2480341"/>
              <a:gd name="connsiteY68" fmla="*/ 447676 h 940709"/>
              <a:gd name="connsiteX69" fmla="*/ 2016125 w 2480341"/>
              <a:gd name="connsiteY69" fmla="*/ 231776 h 940709"/>
              <a:gd name="connsiteX70" fmla="*/ 2054225 w 2480341"/>
              <a:gd name="connsiteY70" fmla="*/ 463551 h 940709"/>
              <a:gd name="connsiteX71" fmla="*/ 2054225 w 2480341"/>
              <a:gd name="connsiteY71" fmla="*/ 279401 h 940709"/>
              <a:gd name="connsiteX72" fmla="*/ 2095500 w 2480341"/>
              <a:gd name="connsiteY72" fmla="*/ 415926 h 940709"/>
              <a:gd name="connsiteX73" fmla="*/ 2136775 w 2480341"/>
              <a:gd name="connsiteY73" fmla="*/ 241301 h 940709"/>
              <a:gd name="connsiteX74" fmla="*/ 2146300 w 2480341"/>
              <a:gd name="connsiteY74" fmla="*/ 517526 h 940709"/>
              <a:gd name="connsiteX75" fmla="*/ 2162175 w 2480341"/>
              <a:gd name="connsiteY75" fmla="*/ 330201 h 940709"/>
              <a:gd name="connsiteX76" fmla="*/ 2171700 w 2480341"/>
              <a:gd name="connsiteY76" fmla="*/ 492126 h 940709"/>
              <a:gd name="connsiteX77" fmla="*/ 2181225 w 2480341"/>
              <a:gd name="connsiteY77" fmla="*/ 193676 h 940709"/>
              <a:gd name="connsiteX78" fmla="*/ 2190750 w 2480341"/>
              <a:gd name="connsiteY78" fmla="*/ 361951 h 940709"/>
              <a:gd name="connsiteX79" fmla="*/ 2200275 w 2480341"/>
              <a:gd name="connsiteY79" fmla="*/ 155576 h 940709"/>
              <a:gd name="connsiteX80" fmla="*/ 2219325 w 2480341"/>
              <a:gd name="connsiteY80" fmla="*/ 403226 h 940709"/>
              <a:gd name="connsiteX81" fmla="*/ 2225675 w 2480341"/>
              <a:gd name="connsiteY81" fmla="*/ 184151 h 940709"/>
              <a:gd name="connsiteX82" fmla="*/ 2228850 w 2480341"/>
              <a:gd name="connsiteY82" fmla="*/ 393701 h 940709"/>
              <a:gd name="connsiteX83" fmla="*/ 2241550 w 2480341"/>
              <a:gd name="connsiteY83" fmla="*/ 203201 h 940709"/>
              <a:gd name="connsiteX84" fmla="*/ 2266950 w 2480341"/>
              <a:gd name="connsiteY84" fmla="*/ 393701 h 940709"/>
              <a:gd name="connsiteX85" fmla="*/ 2289175 w 2480341"/>
              <a:gd name="connsiteY85" fmla="*/ 92076 h 940709"/>
              <a:gd name="connsiteX86" fmla="*/ 2327275 w 2480341"/>
              <a:gd name="connsiteY86" fmla="*/ 473076 h 940709"/>
              <a:gd name="connsiteX87" fmla="*/ 2327275 w 2480341"/>
              <a:gd name="connsiteY87" fmla="*/ 231776 h 940709"/>
              <a:gd name="connsiteX88" fmla="*/ 2355850 w 2480341"/>
              <a:gd name="connsiteY88" fmla="*/ 422276 h 940709"/>
              <a:gd name="connsiteX89" fmla="*/ 2374900 w 2480341"/>
              <a:gd name="connsiteY89" fmla="*/ 254001 h 940709"/>
              <a:gd name="connsiteX90" fmla="*/ 2400300 w 2480341"/>
              <a:gd name="connsiteY90" fmla="*/ 415926 h 940709"/>
              <a:gd name="connsiteX91" fmla="*/ 2419350 w 2480341"/>
              <a:gd name="connsiteY91" fmla="*/ 555626 h 940709"/>
              <a:gd name="connsiteX92" fmla="*/ 2419350 w 2480341"/>
              <a:gd name="connsiteY92" fmla="*/ 368301 h 940709"/>
              <a:gd name="connsiteX93" fmla="*/ 2473325 w 2480341"/>
              <a:gd name="connsiteY93" fmla="*/ 577851 h 940709"/>
              <a:gd name="connsiteX94" fmla="*/ 2479675 w 2480341"/>
              <a:gd name="connsiteY94" fmla="*/ 311151 h 9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480341" h="940709">
                <a:moveTo>
                  <a:pt x="0" y="460376"/>
                </a:moveTo>
                <a:cubicBezTo>
                  <a:pt x="10319" y="663576"/>
                  <a:pt x="20638" y="866776"/>
                  <a:pt x="34925" y="901701"/>
                </a:cubicBezTo>
                <a:cubicBezTo>
                  <a:pt x="49213" y="936626"/>
                  <a:pt x="69321" y="698501"/>
                  <a:pt x="85725" y="669926"/>
                </a:cubicBezTo>
                <a:cubicBezTo>
                  <a:pt x="102129" y="641351"/>
                  <a:pt x="120121" y="737659"/>
                  <a:pt x="133350" y="730251"/>
                </a:cubicBezTo>
                <a:cubicBezTo>
                  <a:pt x="146579" y="722843"/>
                  <a:pt x="150813" y="641351"/>
                  <a:pt x="165100" y="625476"/>
                </a:cubicBezTo>
                <a:cubicBezTo>
                  <a:pt x="179388" y="609601"/>
                  <a:pt x="201613" y="711730"/>
                  <a:pt x="219075" y="635001"/>
                </a:cubicBezTo>
                <a:cubicBezTo>
                  <a:pt x="236537" y="558272"/>
                  <a:pt x="251354" y="233363"/>
                  <a:pt x="269875" y="165101"/>
                </a:cubicBezTo>
                <a:cubicBezTo>
                  <a:pt x="288396" y="96839"/>
                  <a:pt x="320146" y="196851"/>
                  <a:pt x="330200" y="225426"/>
                </a:cubicBezTo>
                <a:cubicBezTo>
                  <a:pt x="340254" y="254001"/>
                  <a:pt x="325967" y="361951"/>
                  <a:pt x="330200" y="336551"/>
                </a:cubicBezTo>
                <a:cubicBezTo>
                  <a:pt x="334433" y="311151"/>
                  <a:pt x="345546" y="94722"/>
                  <a:pt x="355600" y="73026"/>
                </a:cubicBezTo>
                <a:cubicBezTo>
                  <a:pt x="365654" y="51330"/>
                  <a:pt x="384704" y="147109"/>
                  <a:pt x="390525" y="206376"/>
                </a:cubicBezTo>
                <a:cubicBezTo>
                  <a:pt x="396346" y="265643"/>
                  <a:pt x="383117" y="458788"/>
                  <a:pt x="390525" y="428626"/>
                </a:cubicBezTo>
                <a:cubicBezTo>
                  <a:pt x="397933" y="398464"/>
                  <a:pt x="420158" y="53976"/>
                  <a:pt x="434975" y="25401"/>
                </a:cubicBezTo>
                <a:cubicBezTo>
                  <a:pt x="449792" y="-3174"/>
                  <a:pt x="470958" y="232834"/>
                  <a:pt x="479425" y="257176"/>
                </a:cubicBezTo>
                <a:cubicBezTo>
                  <a:pt x="487892" y="281518"/>
                  <a:pt x="477308" y="164043"/>
                  <a:pt x="485775" y="171451"/>
                </a:cubicBezTo>
                <a:cubicBezTo>
                  <a:pt x="494242" y="178859"/>
                  <a:pt x="514879" y="289455"/>
                  <a:pt x="530225" y="301626"/>
                </a:cubicBezTo>
                <a:cubicBezTo>
                  <a:pt x="545571" y="313797"/>
                  <a:pt x="567267" y="236009"/>
                  <a:pt x="577850" y="244476"/>
                </a:cubicBezTo>
                <a:cubicBezTo>
                  <a:pt x="588433" y="252943"/>
                  <a:pt x="592667" y="365126"/>
                  <a:pt x="593725" y="352426"/>
                </a:cubicBezTo>
                <a:cubicBezTo>
                  <a:pt x="594783" y="339726"/>
                  <a:pt x="577850" y="168276"/>
                  <a:pt x="584200" y="168276"/>
                </a:cubicBezTo>
                <a:cubicBezTo>
                  <a:pt x="590550" y="168276"/>
                  <a:pt x="613304" y="352955"/>
                  <a:pt x="631825" y="352426"/>
                </a:cubicBezTo>
                <a:cubicBezTo>
                  <a:pt x="650346" y="351897"/>
                  <a:pt x="676275" y="140759"/>
                  <a:pt x="695325" y="165101"/>
                </a:cubicBezTo>
                <a:cubicBezTo>
                  <a:pt x="714375" y="189443"/>
                  <a:pt x="729721" y="455084"/>
                  <a:pt x="746125" y="498476"/>
                </a:cubicBezTo>
                <a:cubicBezTo>
                  <a:pt x="762529" y="541868"/>
                  <a:pt x="777346" y="412222"/>
                  <a:pt x="793750" y="425451"/>
                </a:cubicBezTo>
                <a:cubicBezTo>
                  <a:pt x="810154" y="438680"/>
                  <a:pt x="833438" y="572559"/>
                  <a:pt x="844550" y="577851"/>
                </a:cubicBezTo>
                <a:cubicBezTo>
                  <a:pt x="855663" y="583143"/>
                  <a:pt x="851429" y="461963"/>
                  <a:pt x="860425" y="457201"/>
                </a:cubicBezTo>
                <a:cubicBezTo>
                  <a:pt x="869421" y="452439"/>
                  <a:pt x="892175" y="557743"/>
                  <a:pt x="898525" y="549276"/>
                </a:cubicBezTo>
                <a:cubicBezTo>
                  <a:pt x="904875" y="540809"/>
                  <a:pt x="891646" y="387880"/>
                  <a:pt x="898525" y="406401"/>
                </a:cubicBezTo>
                <a:cubicBezTo>
                  <a:pt x="905404" y="424922"/>
                  <a:pt x="924454" y="649289"/>
                  <a:pt x="939800" y="660401"/>
                </a:cubicBezTo>
                <a:cubicBezTo>
                  <a:pt x="955146" y="671513"/>
                  <a:pt x="978958" y="426509"/>
                  <a:pt x="990600" y="473076"/>
                </a:cubicBezTo>
                <a:cubicBezTo>
                  <a:pt x="1002242" y="519643"/>
                  <a:pt x="1004888" y="919164"/>
                  <a:pt x="1009650" y="939801"/>
                </a:cubicBezTo>
                <a:cubicBezTo>
                  <a:pt x="1014412" y="960438"/>
                  <a:pt x="1010708" y="622830"/>
                  <a:pt x="1019175" y="596901"/>
                </a:cubicBezTo>
                <a:cubicBezTo>
                  <a:pt x="1027642" y="570972"/>
                  <a:pt x="1054100" y="781051"/>
                  <a:pt x="1060450" y="784226"/>
                </a:cubicBezTo>
                <a:cubicBezTo>
                  <a:pt x="1066800" y="787401"/>
                  <a:pt x="1050396" y="619126"/>
                  <a:pt x="1057275" y="615951"/>
                </a:cubicBezTo>
                <a:cubicBezTo>
                  <a:pt x="1064154" y="612776"/>
                  <a:pt x="1094317" y="774172"/>
                  <a:pt x="1101725" y="765176"/>
                </a:cubicBezTo>
                <a:cubicBezTo>
                  <a:pt x="1109133" y="756180"/>
                  <a:pt x="1093258" y="560918"/>
                  <a:pt x="1101725" y="561976"/>
                </a:cubicBezTo>
                <a:cubicBezTo>
                  <a:pt x="1110192" y="563034"/>
                  <a:pt x="1143529" y="759884"/>
                  <a:pt x="1152525" y="771526"/>
                </a:cubicBezTo>
                <a:cubicBezTo>
                  <a:pt x="1161521" y="783168"/>
                  <a:pt x="1153054" y="635001"/>
                  <a:pt x="1155700" y="631826"/>
                </a:cubicBezTo>
                <a:cubicBezTo>
                  <a:pt x="1158346" y="628651"/>
                  <a:pt x="1162050" y="755122"/>
                  <a:pt x="1168400" y="752476"/>
                </a:cubicBezTo>
                <a:cubicBezTo>
                  <a:pt x="1174750" y="749830"/>
                  <a:pt x="1183746" y="621243"/>
                  <a:pt x="1193800" y="615951"/>
                </a:cubicBezTo>
                <a:cubicBezTo>
                  <a:pt x="1203854" y="610659"/>
                  <a:pt x="1221846" y="716493"/>
                  <a:pt x="1228725" y="720726"/>
                </a:cubicBezTo>
                <a:cubicBezTo>
                  <a:pt x="1235604" y="724959"/>
                  <a:pt x="1221846" y="640822"/>
                  <a:pt x="1235075" y="641351"/>
                </a:cubicBezTo>
                <a:cubicBezTo>
                  <a:pt x="1248304" y="641880"/>
                  <a:pt x="1293283" y="729193"/>
                  <a:pt x="1308100" y="723901"/>
                </a:cubicBezTo>
                <a:cubicBezTo>
                  <a:pt x="1322917" y="718609"/>
                  <a:pt x="1309688" y="597959"/>
                  <a:pt x="1323975" y="609601"/>
                </a:cubicBezTo>
                <a:cubicBezTo>
                  <a:pt x="1338262" y="621243"/>
                  <a:pt x="1382183" y="797455"/>
                  <a:pt x="1393825" y="793751"/>
                </a:cubicBezTo>
                <a:cubicBezTo>
                  <a:pt x="1405467" y="790047"/>
                  <a:pt x="1388004" y="589493"/>
                  <a:pt x="1393825" y="587376"/>
                </a:cubicBezTo>
                <a:cubicBezTo>
                  <a:pt x="1399646" y="585259"/>
                  <a:pt x="1423458" y="815976"/>
                  <a:pt x="1428750" y="781051"/>
                </a:cubicBezTo>
                <a:cubicBezTo>
                  <a:pt x="1434042" y="746126"/>
                  <a:pt x="1420813" y="426509"/>
                  <a:pt x="1425575" y="377826"/>
                </a:cubicBezTo>
                <a:cubicBezTo>
                  <a:pt x="1430338" y="329143"/>
                  <a:pt x="1450975" y="488422"/>
                  <a:pt x="1457325" y="488951"/>
                </a:cubicBezTo>
                <a:cubicBezTo>
                  <a:pt x="1463675" y="489480"/>
                  <a:pt x="1458912" y="366184"/>
                  <a:pt x="1463675" y="381001"/>
                </a:cubicBezTo>
                <a:cubicBezTo>
                  <a:pt x="1468438" y="395818"/>
                  <a:pt x="1480608" y="570443"/>
                  <a:pt x="1485900" y="577851"/>
                </a:cubicBezTo>
                <a:cubicBezTo>
                  <a:pt x="1491192" y="585259"/>
                  <a:pt x="1484313" y="417513"/>
                  <a:pt x="1495425" y="425451"/>
                </a:cubicBezTo>
                <a:cubicBezTo>
                  <a:pt x="1506538" y="433388"/>
                  <a:pt x="1542521" y="627063"/>
                  <a:pt x="1552575" y="625476"/>
                </a:cubicBezTo>
                <a:cubicBezTo>
                  <a:pt x="1562629" y="623889"/>
                  <a:pt x="1545696" y="407989"/>
                  <a:pt x="1555750" y="415926"/>
                </a:cubicBezTo>
                <a:cubicBezTo>
                  <a:pt x="1565804" y="423863"/>
                  <a:pt x="1600729" y="673630"/>
                  <a:pt x="1612900" y="673101"/>
                </a:cubicBezTo>
                <a:cubicBezTo>
                  <a:pt x="1625071" y="672572"/>
                  <a:pt x="1621896" y="423863"/>
                  <a:pt x="1628775" y="412751"/>
                </a:cubicBezTo>
                <a:cubicBezTo>
                  <a:pt x="1635654" y="401639"/>
                  <a:pt x="1649942" y="601134"/>
                  <a:pt x="1654175" y="606426"/>
                </a:cubicBezTo>
                <a:cubicBezTo>
                  <a:pt x="1658408" y="611718"/>
                  <a:pt x="1649413" y="447147"/>
                  <a:pt x="1654175" y="444501"/>
                </a:cubicBezTo>
                <a:cubicBezTo>
                  <a:pt x="1658937" y="441855"/>
                  <a:pt x="1677987" y="605368"/>
                  <a:pt x="1682750" y="590551"/>
                </a:cubicBezTo>
                <a:cubicBezTo>
                  <a:pt x="1687513" y="575734"/>
                  <a:pt x="1668463" y="317501"/>
                  <a:pt x="1682750" y="355601"/>
                </a:cubicBezTo>
                <a:cubicBezTo>
                  <a:pt x="1697037" y="393701"/>
                  <a:pt x="1747308" y="856722"/>
                  <a:pt x="1768475" y="819151"/>
                </a:cubicBezTo>
                <a:cubicBezTo>
                  <a:pt x="1789642" y="781580"/>
                  <a:pt x="1800225" y="266701"/>
                  <a:pt x="1809750" y="130176"/>
                </a:cubicBezTo>
                <a:cubicBezTo>
                  <a:pt x="1819275" y="-6349"/>
                  <a:pt x="1821392" y="530"/>
                  <a:pt x="1825625" y="1"/>
                </a:cubicBezTo>
                <a:cubicBezTo>
                  <a:pt x="1829858" y="-528"/>
                  <a:pt x="1829329" y="122239"/>
                  <a:pt x="1835150" y="127001"/>
                </a:cubicBezTo>
                <a:cubicBezTo>
                  <a:pt x="1840971" y="131763"/>
                  <a:pt x="1849967" y="10055"/>
                  <a:pt x="1860550" y="28576"/>
                </a:cubicBezTo>
                <a:cubicBezTo>
                  <a:pt x="1871133" y="47097"/>
                  <a:pt x="1892300" y="232305"/>
                  <a:pt x="1898650" y="238126"/>
                </a:cubicBezTo>
                <a:cubicBezTo>
                  <a:pt x="1905000" y="243947"/>
                  <a:pt x="1892829" y="50272"/>
                  <a:pt x="1898650" y="63501"/>
                </a:cubicBezTo>
                <a:cubicBezTo>
                  <a:pt x="1904471" y="76730"/>
                  <a:pt x="1917171" y="312738"/>
                  <a:pt x="1933575" y="317501"/>
                </a:cubicBezTo>
                <a:cubicBezTo>
                  <a:pt x="1949979" y="322264"/>
                  <a:pt x="1986492" y="70380"/>
                  <a:pt x="1997075" y="92076"/>
                </a:cubicBezTo>
                <a:cubicBezTo>
                  <a:pt x="2007658" y="113772"/>
                  <a:pt x="1993900" y="424393"/>
                  <a:pt x="1997075" y="447676"/>
                </a:cubicBezTo>
                <a:cubicBezTo>
                  <a:pt x="2000250" y="470959"/>
                  <a:pt x="2006600" y="229130"/>
                  <a:pt x="2016125" y="231776"/>
                </a:cubicBezTo>
                <a:cubicBezTo>
                  <a:pt x="2025650" y="234422"/>
                  <a:pt x="2047875" y="455614"/>
                  <a:pt x="2054225" y="463551"/>
                </a:cubicBezTo>
                <a:cubicBezTo>
                  <a:pt x="2060575" y="471488"/>
                  <a:pt x="2047346" y="287339"/>
                  <a:pt x="2054225" y="279401"/>
                </a:cubicBezTo>
                <a:cubicBezTo>
                  <a:pt x="2061104" y="271463"/>
                  <a:pt x="2081742" y="422276"/>
                  <a:pt x="2095500" y="415926"/>
                </a:cubicBezTo>
                <a:cubicBezTo>
                  <a:pt x="2109258" y="409576"/>
                  <a:pt x="2128308" y="224368"/>
                  <a:pt x="2136775" y="241301"/>
                </a:cubicBezTo>
                <a:cubicBezTo>
                  <a:pt x="2145242" y="258234"/>
                  <a:pt x="2142067" y="502709"/>
                  <a:pt x="2146300" y="517526"/>
                </a:cubicBezTo>
                <a:cubicBezTo>
                  <a:pt x="2150533" y="532343"/>
                  <a:pt x="2157942" y="334434"/>
                  <a:pt x="2162175" y="330201"/>
                </a:cubicBezTo>
                <a:cubicBezTo>
                  <a:pt x="2166408" y="325968"/>
                  <a:pt x="2168525" y="514880"/>
                  <a:pt x="2171700" y="492126"/>
                </a:cubicBezTo>
                <a:cubicBezTo>
                  <a:pt x="2174875" y="469372"/>
                  <a:pt x="2178050" y="215372"/>
                  <a:pt x="2181225" y="193676"/>
                </a:cubicBezTo>
                <a:cubicBezTo>
                  <a:pt x="2184400" y="171980"/>
                  <a:pt x="2187575" y="368301"/>
                  <a:pt x="2190750" y="361951"/>
                </a:cubicBezTo>
                <a:cubicBezTo>
                  <a:pt x="2193925" y="355601"/>
                  <a:pt x="2195513" y="148697"/>
                  <a:pt x="2200275" y="155576"/>
                </a:cubicBezTo>
                <a:cubicBezTo>
                  <a:pt x="2205037" y="162455"/>
                  <a:pt x="2215092" y="398464"/>
                  <a:pt x="2219325" y="403226"/>
                </a:cubicBezTo>
                <a:cubicBezTo>
                  <a:pt x="2223558" y="407988"/>
                  <a:pt x="2224088" y="185738"/>
                  <a:pt x="2225675" y="184151"/>
                </a:cubicBezTo>
                <a:cubicBezTo>
                  <a:pt x="2227262" y="182564"/>
                  <a:pt x="2226204" y="390526"/>
                  <a:pt x="2228850" y="393701"/>
                </a:cubicBezTo>
                <a:cubicBezTo>
                  <a:pt x="2231496" y="396876"/>
                  <a:pt x="2235200" y="203201"/>
                  <a:pt x="2241550" y="203201"/>
                </a:cubicBezTo>
                <a:cubicBezTo>
                  <a:pt x="2247900" y="203201"/>
                  <a:pt x="2259013" y="412222"/>
                  <a:pt x="2266950" y="393701"/>
                </a:cubicBezTo>
                <a:cubicBezTo>
                  <a:pt x="2274887" y="375180"/>
                  <a:pt x="2279121" y="78847"/>
                  <a:pt x="2289175" y="92076"/>
                </a:cubicBezTo>
                <a:cubicBezTo>
                  <a:pt x="2299229" y="105305"/>
                  <a:pt x="2320925" y="449793"/>
                  <a:pt x="2327275" y="473076"/>
                </a:cubicBezTo>
                <a:cubicBezTo>
                  <a:pt x="2333625" y="496359"/>
                  <a:pt x="2322512" y="240243"/>
                  <a:pt x="2327275" y="231776"/>
                </a:cubicBezTo>
                <a:cubicBezTo>
                  <a:pt x="2332038" y="223309"/>
                  <a:pt x="2347913" y="418572"/>
                  <a:pt x="2355850" y="422276"/>
                </a:cubicBezTo>
                <a:cubicBezTo>
                  <a:pt x="2363787" y="425980"/>
                  <a:pt x="2367492" y="255059"/>
                  <a:pt x="2374900" y="254001"/>
                </a:cubicBezTo>
                <a:cubicBezTo>
                  <a:pt x="2382308" y="252943"/>
                  <a:pt x="2392892" y="365655"/>
                  <a:pt x="2400300" y="415926"/>
                </a:cubicBezTo>
                <a:cubicBezTo>
                  <a:pt x="2407708" y="466197"/>
                  <a:pt x="2416175" y="563564"/>
                  <a:pt x="2419350" y="555626"/>
                </a:cubicBezTo>
                <a:cubicBezTo>
                  <a:pt x="2422525" y="547688"/>
                  <a:pt x="2410354" y="364597"/>
                  <a:pt x="2419350" y="368301"/>
                </a:cubicBezTo>
                <a:cubicBezTo>
                  <a:pt x="2428346" y="372005"/>
                  <a:pt x="2463271" y="587376"/>
                  <a:pt x="2473325" y="577851"/>
                </a:cubicBezTo>
                <a:cubicBezTo>
                  <a:pt x="2483379" y="568326"/>
                  <a:pt x="2479675" y="311151"/>
                  <a:pt x="2479675" y="31115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3" name="Freeform 32"/>
          <p:cNvSpPr/>
          <p:nvPr/>
        </p:nvSpPr>
        <p:spPr>
          <a:xfrm>
            <a:off x="4051603" y="1412857"/>
            <a:ext cx="1893094" cy="1115819"/>
          </a:xfrm>
          <a:custGeom>
            <a:avLst/>
            <a:gdLst>
              <a:gd name="connsiteX0" fmla="*/ 0 w 2524125"/>
              <a:gd name="connsiteY0" fmla="*/ 1204733 h 1487758"/>
              <a:gd name="connsiteX1" fmla="*/ 44450 w 2524125"/>
              <a:gd name="connsiteY1" fmla="*/ 1344433 h 1487758"/>
              <a:gd name="connsiteX2" fmla="*/ 152400 w 2524125"/>
              <a:gd name="connsiteY2" fmla="*/ 795158 h 1487758"/>
              <a:gd name="connsiteX3" fmla="*/ 152400 w 2524125"/>
              <a:gd name="connsiteY3" fmla="*/ 931683 h 1487758"/>
              <a:gd name="connsiteX4" fmla="*/ 200025 w 2524125"/>
              <a:gd name="connsiteY4" fmla="*/ 804683 h 1487758"/>
              <a:gd name="connsiteX5" fmla="*/ 200025 w 2524125"/>
              <a:gd name="connsiteY5" fmla="*/ 918983 h 1487758"/>
              <a:gd name="connsiteX6" fmla="*/ 250825 w 2524125"/>
              <a:gd name="connsiteY6" fmla="*/ 782458 h 1487758"/>
              <a:gd name="connsiteX7" fmla="*/ 266700 w 2524125"/>
              <a:gd name="connsiteY7" fmla="*/ 928508 h 1487758"/>
              <a:gd name="connsiteX8" fmla="*/ 295275 w 2524125"/>
              <a:gd name="connsiteY8" fmla="*/ 785633 h 1487758"/>
              <a:gd name="connsiteX9" fmla="*/ 307975 w 2524125"/>
              <a:gd name="connsiteY9" fmla="*/ 966608 h 1487758"/>
              <a:gd name="connsiteX10" fmla="*/ 339725 w 2524125"/>
              <a:gd name="connsiteY10" fmla="*/ 772933 h 1487758"/>
              <a:gd name="connsiteX11" fmla="*/ 381000 w 2524125"/>
              <a:gd name="connsiteY11" fmla="*/ 960258 h 1487758"/>
              <a:gd name="connsiteX12" fmla="*/ 406400 w 2524125"/>
              <a:gd name="connsiteY12" fmla="*/ 1071383 h 1487758"/>
              <a:gd name="connsiteX13" fmla="*/ 466725 w 2524125"/>
              <a:gd name="connsiteY13" fmla="*/ 934858 h 1487758"/>
              <a:gd name="connsiteX14" fmla="*/ 463550 w 2524125"/>
              <a:gd name="connsiteY14" fmla="*/ 1074558 h 1487758"/>
              <a:gd name="connsiteX15" fmla="*/ 514350 w 2524125"/>
              <a:gd name="connsiteY15" fmla="*/ 1004708 h 1487758"/>
              <a:gd name="connsiteX16" fmla="*/ 571500 w 2524125"/>
              <a:gd name="connsiteY16" fmla="*/ 1084083 h 1487758"/>
              <a:gd name="connsiteX17" fmla="*/ 577850 w 2524125"/>
              <a:gd name="connsiteY17" fmla="*/ 1026933 h 1487758"/>
              <a:gd name="connsiteX18" fmla="*/ 600075 w 2524125"/>
              <a:gd name="connsiteY18" fmla="*/ 1176158 h 1487758"/>
              <a:gd name="connsiteX19" fmla="*/ 609600 w 2524125"/>
              <a:gd name="connsiteY19" fmla="*/ 1087258 h 1487758"/>
              <a:gd name="connsiteX20" fmla="*/ 641350 w 2524125"/>
              <a:gd name="connsiteY20" fmla="*/ 1306333 h 1487758"/>
              <a:gd name="connsiteX21" fmla="*/ 669925 w 2524125"/>
              <a:gd name="connsiteY21" fmla="*/ 1195208 h 1487758"/>
              <a:gd name="connsiteX22" fmla="*/ 711200 w 2524125"/>
              <a:gd name="connsiteY22" fmla="*/ 1287283 h 1487758"/>
              <a:gd name="connsiteX23" fmla="*/ 711200 w 2524125"/>
              <a:gd name="connsiteY23" fmla="*/ 1147583 h 1487758"/>
              <a:gd name="connsiteX24" fmla="*/ 746125 w 2524125"/>
              <a:gd name="connsiteY24" fmla="*/ 1315858 h 1487758"/>
              <a:gd name="connsiteX25" fmla="*/ 758825 w 2524125"/>
              <a:gd name="connsiteY25" fmla="*/ 1207908 h 1487758"/>
              <a:gd name="connsiteX26" fmla="*/ 850900 w 2524125"/>
              <a:gd name="connsiteY26" fmla="*/ 1449208 h 1487758"/>
              <a:gd name="connsiteX27" fmla="*/ 939800 w 2524125"/>
              <a:gd name="connsiteY27" fmla="*/ 1274583 h 1487758"/>
              <a:gd name="connsiteX28" fmla="*/ 993775 w 2524125"/>
              <a:gd name="connsiteY28" fmla="*/ 1487308 h 1487758"/>
              <a:gd name="connsiteX29" fmla="*/ 1038225 w 2524125"/>
              <a:gd name="connsiteY29" fmla="*/ 1204733 h 1487758"/>
              <a:gd name="connsiteX30" fmla="*/ 1085850 w 2524125"/>
              <a:gd name="connsiteY30" fmla="*/ 1347608 h 1487758"/>
              <a:gd name="connsiteX31" fmla="*/ 1095375 w 2524125"/>
              <a:gd name="connsiteY31" fmla="*/ 1128533 h 1487758"/>
              <a:gd name="connsiteX32" fmla="*/ 1139825 w 2524125"/>
              <a:gd name="connsiteY32" fmla="*/ 1217433 h 1487758"/>
              <a:gd name="connsiteX33" fmla="*/ 1158875 w 2524125"/>
              <a:gd name="connsiteY33" fmla="*/ 1074558 h 1487758"/>
              <a:gd name="connsiteX34" fmla="*/ 1190625 w 2524125"/>
              <a:gd name="connsiteY34" fmla="*/ 1172983 h 1487758"/>
              <a:gd name="connsiteX35" fmla="*/ 1209675 w 2524125"/>
              <a:gd name="connsiteY35" fmla="*/ 963433 h 1487758"/>
              <a:gd name="connsiteX36" fmla="*/ 1244600 w 2524125"/>
              <a:gd name="connsiteY36" fmla="*/ 1068208 h 1487758"/>
              <a:gd name="connsiteX37" fmla="*/ 1244600 w 2524125"/>
              <a:gd name="connsiteY37" fmla="*/ 884058 h 1487758"/>
              <a:gd name="connsiteX38" fmla="*/ 1263650 w 2524125"/>
              <a:gd name="connsiteY38" fmla="*/ 979308 h 1487758"/>
              <a:gd name="connsiteX39" fmla="*/ 1279525 w 2524125"/>
              <a:gd name="connsiteY39" fmla="*/ 871358 h 1487758"/>
              <a:gd name="connsiteX40" fmla="*/ 1365250 w 2524125"/>
              <a:gd name="connsiteY40" fmla="*/ 1039633 h 1487758"/>
              <a:gd name="connsiteX41" fmla="*/ 1377950 w 2524125"/>
              <a:gd name="connsiteY41" fmla="*/ 712608 h 1487758"/>
              <a:gd name="connsiteX42" fmla="*/ 1384300 w 2524125"/>
              <a:gd name="connsiteY42" fmla="*/ 776108 h 1487758"/>
              <a:gd name="connsiteX43" fmla="*/ 1397000 w 2524125"/>
              <a:gd name="connsiteY43" fmla="*/ 690383 h 1487758"/>
              <a:gd name="connsiteX44" fmla="*/ 1400175 w 2524125"/>
              <a:gd name="connsiteY44" fmla="*/ 747533 h 1487758"/>
              <a:gd name="connsiteX45" fmla="*/ 1416050 w 2524125"/>
              <a:gd name="connsiteY45" fmla="*/ 617358 h 1487758"/>
              <a:gd name="connsiteX46" fmla="*/ 1454150 w 2524125"/>
              <a:gd name="connsiteY46" fmla="*/ 744358 h 1487758"/>
              <a:gd name="connsiteX47" fmla="*/ 1466850 w 2524125"/>
              <a:gd name="connsiteY47" fmla="*/ 617358 h 1487758"/>
              <a:gd name="connsiteX48" fmla="*/ 1466850 w 2524125"/>
              <a:gd name="connsiteY48" fmla="*/ 684033 h 1487758"/>
              <a:gd name="connsiteX49" fmla="*/ 1470025 w 2524125"/>
              <a:gd name="connsiteY49" fmla="*/ 722133 h 1487758"/>
              <a:gd name="connsiteX50" fmla="*/ 1450975 w 2524125"/>
              <a:gd name="connsiteY50" fmla="*/ 531633 h 1487758"/>
              <a:gd name="connsiteX51" fmla="*/ 1504950 w 2524125"/>
              <a:gd name="connsiteY51" fmla="*/ 661808 h 1487758"/>
              <a:gd name="connsiteX52" fmla="*/ 1498600 w 2524125"/>
              <a:gd name="connsiteY52" fmla="*/ 7758 h 1487758"/>
              <a:gd name="connsiteX53" fmla="*/ 1520825 w 2524125"/>
              <a:gd name="connsiteY53" fmla="*/ 293508 h 1487758"/>
              <a:gd name="connsiteX54" fmla="*/ 1546225 w 2524125"/>
              <a:gd name="connsiteY54" fmla="*/ 156983 h 1487758"/>
              <a:gd name="connsiteX55" fmla="*/ 1565275 w 2524125"/>
              <a:gd name="connsiteY55" fmla="*/ 306208 h 1487758"/>
              <a:gd name="connsiteX56" fmla="*/ 1584325 w 2524125"/>
              <a:gd name="connsiteY56" fmla="*/ 271283 h 1487758"/>
              <a:gd name="connsiteX57" fmla="*/ 1590675 w 2524125"/>
              <a:gd name="connsiteY57" fmla="*/ 299858 h 1487758"/>
              <a:gd name="connsiteX58" fmla="*/ 1606550 w 2524125"/>
              <a:gd name="connsiteY58" fmla="*/ 230008 h 1487758"/>
              <a:gd name="connsiteX59" fmla="*/ 1619250 w 2524125"/>
              <a:gd name="connsiteY59" fmla="*/ 328433 h 1487758"/>
              <a:gd name="connsiteX60" fmla="*/ 1625600 w 2524125"/>
              <a:gd name="connsiteY60" fmla="*/ 217308 h 1487758"/>
              <a:gd name="connsiteX61" fmla="*/ 1638300 w 2524125"/>
              <a:gd name="connsiteY61" fmla="*/ 350658 h 1487758"/>
              <a:gd name="connsiteX62" fmla="*/ 1660525 w 2524125"/>
              <a:gd name="connsiteY62" fmla="*/ 210958 h 1487758"/>
              <a:gd name="connsiteX63" fmla="*/ 1670050 w 2524125"/>
              <a:gd name="connsiteY63" fmla="*/ 382408 h 1487758"/>
              <a:gd name="connsiteX64" fmla="*/ 1685925 w 2524125"/>
              <a:gd name="connsiteY64" fmla="*/ 264933 h 1487758"/>
              <a:gd name="connsiteX65" fmla="*/ 1685925 w 2524125"/>
              <a:gd name="connsiteY65" fmla="*/ 306208 h 1487758"/>
              <a:gd name="connsiteX66" fmla="*/ 1730375 w 2524125"/>
              <a:gd name="connsiteY66" fmla="*/ 230008 h 1487758"/>
              <a:gd name="connsiteX67" fmla="*/ 1771650 w 2524125"/>
              <a:gd name="connsiteY67" fmla="*/ 306208 h 1487758"/>
              <a:gd name="connsiteX68" fmla="*/ 1825625 w 2524125"/>
              <a:gd name="connsiteY68" fmla="*/ 242708 h 1487758"/>
              <a:gd name="connsiteX69" fmla="*/ 1863725 w 2524125"/>
              <a:gd name="connsiteY69" fmla="*/ 337958 h 1487758"/>
              <a:gd name="connsiteX70" fmla="*/ 1879600 w 2524125"/>
              <a:gd name="connsiteY70" fmla="*/ 274458 h 1487758"/>
              <a:gd name="connsiteX71" fmla="*/ 1892300 w 2524125"/>
              <a:gd name="connsiteY71" fmla="*/ 325258 h 1487758"/>
              <a:gd name="connsiteX72" fmla="*/ 1898650 w 2524125"/>
              <a:gd name="connsiteY72" fmla="*/ 280808 h 1487758"/>
              <a:gd name="connsiteX73" fmla="*/ 1930400 w 2524125"/>
              <a:gd name="connsiteY73" fmla="*/ 315733 h 1487758"/>
              <a:gd name="connsiteX74" fmla="*/ 1930400 w 2524125"/>
              <a:gd name="connsiteY74" fmla="*/ 274458 h 1487758"/>
              <a:gd name="connsiteX75" fmla="*/ 1930400 w 2524125"/>
              <a:gd name="connsiteY75" fmla="*/ 372883 h 1487758"/>
              <a:gd name="connsiteX76" fmla="*/ 1930400 w 2524125"/>
              <a:gd name="connsiteY76" fmla="*/ 220483 h 1487758"/>
              <a:gd name="connsiteX77" fmla="*/ 1949450 w 2524125"/>
              <a:gd name="connsiteY77" fmla="*/ 404633 h 1487758"/>
              <a:gd name="connsiteX78" fmla="*/ 1958975 w 2524125"/>
              <a:gd name="connsiteY78" fmla="*/ 280808 h 1487758"/>
              <a:gd name="connsiteX79" fmla="*/ 1958975 w 2524125"/>
              <a:gd name="connsiteY79" fmla="*/ 366533 h 1487758"/>
              <a:gd name="connsiteX80" fmla="*/ 2009775 w 2524125"/>
              <a:gd name="connsiteY80" fmla="*/ 277633 h 1487758"/>
              <a:gd name="connsiteX81" fmla="*/ 2035175 w 2524125"/>
              <a:gd name="connsiteY81" fmla="*/ 420508 h 1487758"/>
              <a:gd name="connsiteX82" fmla="*/ 2073275 w 2524125"/>
              <a:gd name="connsiteY82" fmla="*/ 255408 h 1487758"/>
              <a:gd name="connsiteX83" fmla="*/ 2092325 w 2524125"/>
              <a:gd name="connsiteY83" fmla="*/ 458608 h 1487758"/>
              <a:gd name="connsiteX84" fmla="*/ 2098675 w 2524125"/>
              <a:gd name="connsiteY84" fmla="*/ 334783 h 1487758"/>
              <a:gd name="connsiteX85" fmla="*/ 2111375 w 2524125"/>
              <a:gd name="connsiteY85" fmla="*/ 433208 h 1487758"/>
              <a:gd name="connsiteX86" fmla="*/ 2130425 w 2524125"/>
              <a:gd name="connsiteY86" fmla="*/ 299858 h 1487758"/>
              <a:gd name="connsiteX87" fmla="*/ 2146300 w 2524125"/>
              <a:gd name="connsiteY87" fmla="*/ 433208 h 1487758"/>
              <a:gd name="connsiteX88" fmla="*/ 2168525 w 2524125"/>
              <a:gd name="connsiteY88" fmla="*/ 299858 h 1487758"/>
              <a:gd name="connsiteX89" fmla="*/ 2184400 w 2524125"/>
              <a:gd name="connsiteY89" fmla="*/ 442733 h 1487758"/>
              <a:gd name="connsiteX90" fmla="*/ 2193925 w 2524125"/>
              <a:gd name="connsiteY90" fmla="*/ 372883 h 1487758"/>
              <a:gd name="connsiteX91" fmla="*/ 2209800 w 2524125"/>
              <a:gd name="connsiteY91" fmla="*/ 442733 h 1487758"/>
              <a:gd name="connsiteX92" fmla="*/ 2228850 w 2524125"/>
              <a:gd name="connsiteY92" fmla="*/ 334783 h 1487758"/>
              <a:gd name="connsiteX93" fmla="*/ 2238375 w 2524125"/>
              <a:gd name="connsiteY93" fmla="*/ 407808 h 1487758"/>
              <a:gd name="connsiteX94" fmla="*/ 2257425 w 2524125"/>
              <a:gd name="connsiteY94" fmla="*/ 312558 h 1487758"/>
              <a:gd name="connsiteX95" fmla="*/ 2314575 w 2524125"/>
              <a:gd name="connsiteY95" fmla="*/ 474483 h 1487758"/>
              <a:gd name="connsiteX96" fmla="*/ 2317750 w 2524125"/>
              <a:gd name="connsiteY96" fmla="*/ 334783 h 1487758"/>
              <a:gd name="connsiteX97" fmla="*/ 2346325 w 2524125"/>
              <a:gd name="connsiteY97" fmla="*/ 550683 h 1487758"/>
              <a:gd name="connsiteX98" fmla="*/ 2359025 w 2524125"/>
              <a:gd name="connsiteY98" fmla="*/ 398283 h 1487758"/>
              <a:gd name="connsiteX99" fmla="*/ 2378075 w 2524125"/>
              <a:gd name="connsiteY99" fmla="*/ 518933 h 1487758"/>
              <a:gd name="connsiteX100" fmla="*/ 2381250 w 2524125"/>
              <a:gd name="connsiteY100" fmla="*/ 426858 h 1487758"/>
              <a:gd name="connsiteX101" fmla="*/ 2476500 w 2524125"/>
              <a:gd name="connsiteY101" fmla="*/ 820558 h 1487758"/>
              <a:gd name="connsiteX102" fmla="*/ 2486025 w 2524125"/>
              <a:gd name="connsiteY102" fmla="*/ 699908 h 1487758"/>
              <a:gd name="connsiteX103" fmla="*/ 2524125 w 2524125"/>
              <a:gd name="connsiteY103" fmla="*/ 823733 h 148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524125" h="1487758">
                <a:moveTo>
                  <a:pt x="0" y="1204733"/>
                </a:moveTo>
                <a:cubicBezTo>
                  <a:pt x="9525" y="1308714"/>
                  <a:pt x="19050" y="1412696"/>
                  <a:pt x="44450" y="1344433"/>
                </a:cubicBezTo>
                <a:cubicBezTo>
                  <a:pt x="69850" y="1276171"/>
                  <a:pt x="134408" y="863950"/>
                  <a:pt x="152400" y="795158"/>
                </a:cubicBezTo>
                <a:cubicBezTo>
                  <a:pt x="170392" y="726366"/>
                  <a:pt x="144462" y="930095"/>
                  <a:pt x="152400" y="931683"/>
                </a:cubicBezTo>
                <a:cubicBezTo>
                  <a:pt x="160338" y="933271"/>
                  <a:pt x="192088" y="806800"/>
                  <a:pt x="200025" y="804683"/>
                </a:cubicBezTo>
                <a:cubicBezTo>
                  <a:pt x="207962" y="802566"/>
                  <a:pt x="191558" y="922687"/>
                  <a:pt x="200025" y="918983"/>
                </a:cubicBezTo>
                <a:cubicBezTo>
                  <a:pt x="208492" y="915279"/>
                  <a:pt x="239713" y="780871"/>
                  <a:pt x="250825" y="782458"/>
                </a:cubicBezTo>
                <a:cubicBezTo>
                  <a:pt x="261937" y="784045"/>
                  <a:pt x="259292" y="927979"/>
                  <a:pt x="266700" y="928508"/>
                </a:cubicBezTo>
                <a:cubicBezTo>
                  <a:pt x="274108" y="929037"/>
                  <a:pt x="288396" y="779283"/>
                  <a:pt x="295275" y="785633"/>
                </a:cubicBezTo>
                <a:cubicBezTo>
                  <a:pt x="302154" y="791983"/>
                  <a:pt x="300567" y="968725"/>
                  <a:pt x="307975" y="966608"/>
                </a:cubicBezTo>
                <a:cubicBezTo>
                  <a:pt x="315383" y="964491"/>
                  <a:pt x="327554" y="773991"/>
                  <a:pt x="339725" y="772933"/>
                </a:cubicBezTo>
                <a:cubicBezTo>
                  <a:pt x="351896" y="771875"/>
                  <a:pt x="369888" y="910516"/>
                  <a:pt x="381000" y="960258"/>
                </a:cubicBezTo>
                <a:cubicBezTo>
                  <a:pt x="392112" y="1010000"/>
                  <a:pt x="392113" y="1075616"/>
                  <a:pt x="406400" y="1071383"/>
                </a:cubicBezTo>
                <a:cubicBezTo>
                  <a:pt x="420687" y="1067150"/>
                  <a:pt x="457200" y="934329"/>
                  <a:pt x="466725" y="934858"/>
                </a:cubicBezTo>
                <a:cubicBezTo>
                  <a:pt x="476250" y="935387"/>
                  <a:pt x="455613" y="1062916"/>
                  <a:pt x="463550" y="1074558"/>
                </a:cubicBezTo>
                <a:cubicBezTo>
                  <a:pt x="471488" y="1086200"/>
                  <a:pt x="496358" y="1003120"/>
                  <a:pt x="514350" y="1004708"/>
                </a:cubicBezTo>
                <a:cubicBezTo>
                  <a:pt x="532342" y="1006295"/>
                  <a:pt x="560917" y="1080379"/>
                  <a:pt x="571500" y="1084083"/>
                </a:cubicBezTo>
                <a:cubicBezTo>
                  <a:pt x="582083" y="1087787"/>
                  <a:pt x="573087" y="1011587"/>
                  <a:pt x="577850" y="1026933"/>
                </a:cubicBezTo>
                <a:cubicBezTo>
                  <a:pt x="582613" y="1042279"/>
                  <a:pt x="594783" y="1166104"/>
                  <a:pt x="600075" y="1176158"/>
                </a:cubicBezTo>
                <a:cubicBezTo>
                  <a:pt x="605367" y="1186212"/>
                  <a:pt x="602721" y="1065562"/>
                  <a:pt x="609600" y="1087258"/>
                </a:cubicBezTo>
                <a:cubicBezTo>
                  <a:pt x="616479" y="1108954"/>
                  <a:pt x="631296" y="1288341"/>
                  <a:pt x="641350" y="1306333"/>
                </a:cubicBezTo>
                <a:cubicBezTo>
                  <a:pt x="651404" y="1324325"/>
                  <a:pt x="658283" y="1198383"/>
                  <a:pt x="669925" y="1195208"/>
                </a:cubicBezTo>
                <a:cubicBezTo>
                  <a:pt x="681567" y="1192033"/>
                  <a:pt x="704321" y="1295221"/>
                  <a:pt x="711200" y="1287283"/>
                </a:cubicBezTo>
                <a:cubicBezTo>
                  <a:pt x="718079" y="1279345"/>
                  <a:pt x="705379" y="1142821"/>
                  <a:pt x="711200" y="1147583"/>
                </a:cubicBezTo>
                <a:cubicBezTo>
                  <a:pt x="717021" y="1152345"/>
                  <a:pt x="738188" y="1305804"/>
                  <a:pt x="746125" y="1315858"/>
                </a:cubicBezTo>
                <a:cubicBezTo>
                  <a:pt x="754062" y="1325912"/>
                  <a:pt x="741363" y="1185683"/>
                  <a:pt x="758825" y="1207908"/>
                </a:cubicBezTo>
                <a:cubicBezTo>
                  <a:pt x="776287" y="1230133"/>
                  <a:pt x="820738" y="1438096"/>
                  <a:pt x="850900" y="1449208"/>
                </a:cubicBezTo>
                <a:cubicBezTo>
                  <a:pt x="881062" y="1460320"/>
                  <a:pt x="915988" y="1268233"/>
                  <a:pt x="939800" y="1274583"/>
                </a:cubicBezTo>
                <a:cubicBezTo>
                  <a:pt x="963612" y="1280933"/>
                  <a:pt x="977371" y="1498950"/>
                  <a:pt x="993775" y="1487308"/>
                </a:cubicBezTo>
                <a:cubicBezTo>
                  <a:pt x="1010179" y="1475666"/>
                  <a:pt x="1022879" y="1228016"/>
                  <a:pt x="1038225" y="1204733"/>
                </a:cubicBezTo>
                <a:cubicBezTo>
                  <a:pt x="1053571" y="1181450"/>
                  <a:pt x="1076325" y="1360308"/>
                  <a:pt x="1085850" y="1347608"/>
                </a:cubicBezTo>
                <a:cubicBezTo>
                  <a:pt x="1095375" y="1334908"/>
                  <a:pt x="1086379" y="1150229"/>
                  <a:pt x="1095375" y="1128533"/>
                </a:cubicBezTo>
                <a:cubicBezTo>
                  <a:pt x="1104371" y="1106837"/>
                  <a:pt x="1129242" y="1226429"/>
                  <a:pt x="1139825" y="1217433"/>
                </a:cubicBezTo>
                <a:cubicBezTo>
                  <a:pt x="1150408" y="1208437"/>
                  <a:pt x="1150408" y="1081966"/>
                  <a:pt x="1158875" y="1074558"/>
                </a:cubicBezTo>
                <a:cubicBezTo>
                  <a:pt x="1167342" y="1067150"/>
                  <a:pt x="1182158" y="1191504"/>
                  <a:pt x="1190625" y="1172983"/>
                </a:cubicBezTo>
                <a:cubicBezTo>
                  <a:pt x="1199092" y="1154462"/>
                  <a:pt x="1200679" y="980895"/>
                  <a:pt x="1209675" y="963433"/>
                </a:cubicBezTo>
                <a:cubicBezTo>
                  <a:pt x="1218671" y="945970"/>
                  <a:pt x="1238779" y="1081437"/>
                  <a:pt x="1244600" y="1068208"/>
                </a:cubicBezTo>
                <a:cubicBezTo>
                  <a:pt x="1250421" y="1054979"/>
                  <a:pt x="1241425" y="898875"/>
                  <a:pt x="1244600" y="884058"/>
                </a:cubicBezTo>
                <a:cubicBezTo>
                  <a:pt x="1247775" y="869241"/>
                  <a:pt x="1257829" y="981425"/>
                  <a:pt x="1263650" y="979308"/>
                </a:cubicBezTo>
                <a:cubicBezTo>
                  <a:pt x="1269471" y="977191"/>
                  <a:pt x="1262592" y="861304"/>
                  <a:pt x="1279525" y="871358"/>
                </a:cubicBezTo>
                <a:cubicBezTo>
                  <a:pt x="1296458" y="881412"/>
                  <a:pt x="1348846" y="1066091"/>
                  <a:pt x="1365250" y="1039633"/>
                </a:cubicBezTo>
                <a:cubicBezTo>
                  <a:pt x="1381654" y="1013175"/>
                  <a:pt x="1374775" y="756529"/>
                  <a:pt x="1377950" y="712608"/>
                </a:cubicBezTo>
                <a:cubicBezTo>
                  <a:pt x="1381125" y="668687"/>
                  <a:pt x="1381125" y="779812"/>
                  <a:pt x="1384300" y="776108"/>
                </a:cubicBezTo>
                <a:cubicBezTo>
                  <a:pt x="1387475" y="772404"/>
                  <a:pt x="1394354" y="695145"/>
                  <a:pt x="1397000" y="690383"/>
                </a:cubicBezTo>
                <a:cubicBezTo>
                  <a:pt x="1399646" y="685621"/>
                  <a:pt x="1397000" y="759704"/>
                  <a:pt x="1400175" y="747533"/>
                </a:cubicBezTo>
                <a:cubicBezTo>
                  <a:pt x="1403350" y="735362"/>
                  <a:pt x="1407054" y="617887"/>
                  <a:pt x="1416050" y="617358"/>
                </a:cubicBezTo>
                <a:cubicBezTo>
                  <a:pt x="1425046" y="616829"/>
                  <a:pt x="1445683" y="744358"/>
                  <a:pt x="1454150" y="744358"/>
                </a:cubicBezTo>
                <a:cubicBezTo>
                  <a:pt x="1462617" y="744358"/>
                  <a:pt x="1464733" y="627412"/>
                  <a:pt x="1466850" y="617358"/>
                </a:cubicBezTo>
                <a:cubicBezTo>
                  <a:pt x="1468967" y="607304"/>
                  <a:pt x="1466321" y="666571"/>
                  <a:pt x="1466850" y="684033"/>
                </a:cubicBezTo>
                <a:cubicBezTo>
                  <a:pt x="1467379" y="701495"/>
                  <a:pt x="1472671" y="747533"/>
                  <a:pt x="1470025" y="722133"/>
                </a:cubicBezTo>
                <a:cubicBezTo>
                  <a:pt x="1467379" y="696733"/>
                  <a:pt x="1445154" y="541687"/>
                  <a:pt x="1450975" y="531633"/>
                </a:cubicBezTo>
                <a:cubicBezTo>
                  <a:pt x="1456796" y="521579"/>
                  <a:pt x="1497012" y="749121"/>
                  <a:pt x="1504950" y="661808"/>
                </a:cubicBezTo>
                <a:cubicBezTo>
                  <a:pt x="1512888" y="574495"/>
                  <a:pt x="1495954" y="69141"/>
                  <a:pt x="1498600" y="7758"/>
                </a:cubicBezTo>
                <a:cubicBezTo>
                  <a:pt x="1501246" y="-53625"/>
                  <a:pt x="1512888" y="268637"/>
                  <a:pt x="1520825" y="293508"/>
                </a:cubicBezTo>
                <a:cubicBezTo>
                  <a:pt x="1528762" y="318379"/>
                  <a:pt x="1538817" y="154866"/>
                  <a:pt x="1546225" y="156983"/>
                </a:cubicBezTo>
                <a:cubicBezTo>
                  <a:pt x="1553633" y="159100"/>
                  <a:pt x="1558925" y="287158"/>
                  <a:pt x="1565275" y="306208"/>
                </a:cubicBezTo>
                <a:cubicBezTo>
                  <a:pt x="1571625" y="325258"/>
                  <a:pt x="1580092" y="272341"/>
                  <a:pt x="1584325" y="271283"/>
                </a:cubicBezTo>
                <a:cubicBezTo>
                  <a:pt x="1588558" y="270225"/>
                  <a:pt x="1586971" y="306737"/>
                  <a:pt x="1590675" y="299858"/>
                </a:cubicBezTo>
                <a:cubicBezTo>
                  <a:pt x="1594379" y="292979"/>
                  <a:pt x="1601788" y="225246"/>
                  <a:pt x="1606550" y="230008"/>
                </a:cubicBezTo>
                <a:cubicBezTo>
                  <a:pt x="1611312" y="234770"/>
                  <a:pt x="1616075" y="330550"/>
                  <a:pt x="1619250" y="328433"/>
                </a:cubicBezTo>
                <a:cubicBezTo>
                  <a:pt x="1622425" y="326316"/>
                  <a:pt x="1622425" y="213604"/>
                  <a:pt x="1625600" y="217308"/>
                </a:cubicBezTo>
                <a:cubicBezTo>
                  <a:pt x="1628775" y="221012"/>
                  <a:pt x="1632479" y="351716"/>
                  <a:pt x="1638300" y="350658"/>
                </a:cubicBezTo>
                <a:cubicBezTo>
                  <a:pt x="1644121" y="349600"/>
                  <a:pt x="1655233" y="205666"/>
                  <a:pt x="1660525" y="210958"/>
                </a:cubicBezTo>
                <a:cubicBezTo>
                  <a:pt x="1665817" y="216250"/>
                  <a:pt x="1665817" y="373412"/>
                  <a:pt x="1670050" y="382408"/>
                </a:cubicBezTo>
                <a:cubicBezTo>
                  <a:pt x="1674283" y="391404"/>
                  <a:pt x="1683279" y="277633"/>
                  <a:pt x="1685925" y="264933"/>
                </a:cubicBezTo>
                <a:cubicBezTo>
                  <a:pt x="1688571" y="252233"/>
                  <a:pt x="1678517" y="312029"/>
                  <a:pt x="1685925" y="306208"/>
                </a:cubicBezTo>
                <a:cubicBezTo>
                  <a:pt x="1693333" y="300387"/>
                  <a:pt x="1716088" y="230008"/>
                  <a:pt x="1730375" y="230008"/>
                </a:cubicBezTo>
                <a:cubicBezTo>
                  <a:pt x="1744662" y="230008"/>
                  <a:pt x="1755775" y="304091"/>
                  <a:pt x="1771650" y="306208"/>
                </a:cubicBezTo>
                <a:cubicBezTo>
                  <a:pt x="1787525" y="308325"/>
                  <a:pt x="1810279" y="237416"/>
                  <a:pt x="1825625" y="242708"/>
                </a:cubicBezTo>
                <a:cubicBezTo>
                  <a:pt x="1840971" y="248000"/>
                  <a:pt x="1854729" y="332666"/>
                  <a:pt x="1863725" y="337958"/>
                </a:cubicBezTo>
                <a:cubicBezTo>
                  <a:pt x="1872721" y="343250"/>
                  <a:pt x="1874838" y="276575"/>
                  <a:pt x="1879600" y="274458"/>
                </a:cubicBezTo>
                <a:cubicBezTo>
                  <a:pt x="1884362" y="272341"/>
                  <a:pt x="1889125" y="324200"/>
                  <a:pt x="1892300" y="325258"/>
                </a:cubicBezTo>
                <a:cubicBezTo>
                  <a:pt x="1895475" y="326316"/>
                  <a:pt x="1892300" y="282395"/>
                  <a:pt x="1898650" y="280808"/>
                </a:cubicBezTo>
                <a:cubicBezTo>
                  <a:pt x="1905000" y="279220"/>
                  <a:pt x="1925109" y="316791"/>
                  <a:pt x="1930400" y="315733"/>
                </a:cubicBezTo>
                <a:cubicBezTo>
                  <a:pt x="1935691" y="314675"/>
                  <a:pt x="1930400" y="274458"/>
                  <a:pt x="1930400" y="274458"/>
                </a:cubicBezTo>
                <a:lnTo>
                  <a:pt x="1930400" y="372883"/>
                </a:lnTo>
                <a:cubicBezTo>
                  <a:pt x="1930400" y="363887"/>
                  <a:pt x="1927225" y="215191"/>
                  <a:pt x="1930400" y="220483"/>
                </a:cubicBezTo>
                <a:cubicBezTo>
                  <a:pt x="1933575" y="225775"/>
                  <a:pt x="1944688" y="394579"/>
                  <a:pt x="1949450" y="404633"/>
                </a:cubicBezTo>
                <a:cubicBezTo>
                  <a:pt x="1954213" y="414687"/>
                  <a:pt x="1957388" y="287158"/>
                  <a:pt x="1958975" y="280808"/>
                </a:cubicBezTo>
                <a:cubicBezTo>
                  <a:pt x="1960563" y="274458"/>
                  <a:pt x="1950508" y="367062"/>
                  <a:pt x="1958975" y="366533"/>
                </a:cubicBezTo>
                <a:cubicBezTo>
                  <a:pt x="1967442" y="366004"/>
                  <a:pt x="1997075" y="268637"/>
                  <a:pt x="2009775" y="277633"/>
                </a:cubicBezTo>
                <a:cubicBezTo>
                  <a:pt x="2022475" y="286629"/>
                  <a:pt x="2024592" y="424212"/>
                  <a:pt x="2035175" y="420508"/>
                </a:cubicBezTo>
                <a:cubicBezTo>
                  <a:pt x="2045758" y="416804"/>
                  <a:pt x="2063750" y="249058"/>
                  <a:pt x="2073275" y="255408"/>
                </a:cubicBezTo>
                <a:cubicBezTo>
                  <a:pt x="2082800" y="261758"/>
                  <a:pt x="2088092" y="445379"/>
                  <a:pt x="2092325" y="458608"/>
                </a:cubicBezTo>
                <a:cubicBezTo>
                  <a:pt x="2096558" y="471837"/>
                  <a:pt x="2095500" y="339016"/>
                  <a:pt x="2098675" y="334783"/>
                </a:cubicBezTo>
                <a:cubicBezTo>
                  <a:pt x="2101850" y="330550"/>
                  <a:pt x="2106083" y="439029"/>
                  <a:pt x="2111375" y="433208"/>
                </a:cubicBezTo>
                <a:cubicBezTo>
                  <a:pt x="2116667" y="427387"/>
                  <a:pt x="2124604" y="299858"/>
                  <a:pt x="2130425" y="299858"/>
                </a:cubicBezTo>
                <a:cubicBezTo>
                  <a:pt x="2136246" y="299858"/>
                  <a:pt x="2139950" y="433208"/>
                  <a:pt x="2146300" y="433208"/>
                </a:cubicBezTo>
                <a:cubicBezTo>
                  <a:pt x="2152650" y="433208"/>
                  <a:pt x="2162175" y="298270"/>
                  <a:pt x="2168525" y="299858"/>
                </a:cubicBezTo>
                <a:cubicBezTo>
                  <a:pt x="2174875" y="301445"/>
                  <a:pt x="2180167" y="430562"/>
                  <a:pt x="2184400" y="442733"/>
                </a:cubicBezTo>
                <a:cubicBezTo>
                  <a:pt x="2188633" y="454904"/>
                  <a:pt x="2189692" y="372883"/>
                  <a:pt x="2193925" y="372883"/>
                </a:cubicBezTo>
                <a:cubicBezTo>
                  <a:pt x="2198158" y="372883"/>
                  <a:pt x="2203979" y="449083"/>
                  <a:pt x="2209800" y="442733"/>
                </a:cubicBezTo>
                <a:cubicBezTo>
                  <a:pt x="2215621" y="436383"/>
                  <a:pt x="2224088" y="340604"/>
                  <a:pt x="2228850" y="334783"/>
                </a:cubicBezTo>
                <a:cubicBezTo>
                  <a:pt x="2233612" y="328962"/>
                  <a:pt x="2233613" y="411512"/>
                  <a:pt x="2238375" y="407808"/>
                </a:cubicBezTo>
                <a:cubicBezTo>
                  <a:pt x="2243137" y="404104"/>
                  <a:pt x="2244725" y="301446"/>
                  <a:pt x="2257425" y="312558"/>
                </a:cubicBezTo>
                <a:cubicBezTo>
                  <a:pt x="2270125" y="323670"/>
                  <a:pt x="2304521" y="470779"/>
                  <a:pt x="2314575" y="474483"/>
                </a:cubicBezTo>
                <a:cubicBezTo>
                  <a:pt x="2324629" y="478187"/>
                  <a:pt x="2312458" y="322083"/>
                  <a:pt x="2317750" y="334783"/>
                </a:cubicBezTo>
                <a:cubicBezTo>
                  <a:pt x="2323042" y="347483"/>
                  <a:pt x="2339446" y="540100"/>
                  <a:pt x="2346325" y="550683"/>
                </a:cubicBezTo>
                <a:cubicBezTo>
                  <a:pt x="2353204" y="561266"/>
                  <a:pt x="2353733" y="403575"/>
                  <a:pt x="2359025" y="398283"/>
                </a:cubicBezTo>
                <a:cubicBezTo>
                  <a:pt x="2364317" y="392991"/>
                  <a:pt x="2374371" y="514171"/>
                  <a:pt x="2378075" y="518933"/>
                </a:cubicBezTo>
                <a:cubicBezTo>
                  <a:pt x="2381779" y="523695"/>
                  <a:pt x="2364846" y="376587"/>
                  <a:pt x="2381250" y="426858"/>
                </a:cubicBezTo>
                <a:cubicBezTo>
                  <a:pt x="2397654" y="477129"/>
                  <a:pt x="2459038" y="775050"/>
                  <a:pt x="2476500" y="820558"/>
                </a:cubicBezTo>
                <a:cubicBezTo>
                  <a:pt x="2493962" y="866066"/>
                  <a:pt x="2478088" y="699379"/>
                  <a:pt x="2486025" y="699908"/>
                </a:cubicBezTo>
                <a:cubicBezTo>
                  <a:pt x="2493963" y="700437"/>
                  <a:pt x="2524125" y="823733"/>
                  <a:pt x="2524125" y="82373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4" name="Freeform 33"/>
          <p:cNvSpPr/>
          <p:nvPr/>
        </p:nvSpPr>
        <p:spPr>
          <a:xfrm>
            <a:off x="4049665" y="3686179"/>
            <a:ext cx="382445" cy="526312"/>
          </a:xfrm>
          <a:custGeom>
            <a:avLst/>
            <a:gdLst>
              <a:gd name="connsiteX0" fmla="*/ 0 w 361507"/>
              <a:gd name="connsiteY0" fmla="*/ 0 h 701749"/>
              <a:gd name="connsiteX1" fmla="*/ 180753 w 361507"/>
              <a:gd name="connsiteY1" fmla="*/ 446568 h 701749"/>
              <a:gd name="connsiteX2" fmla="*/ 308344 w 361507"/>
              <a:gd name="connsiteY2" fmla="*/ 584791 h 701749"/>
              <a:gd name="connsiteX3" fmla="*/ 361507 w 361507"/>
              <a:gd name="connsiteY3" fmla="*/ 701749 h 7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507" h="701749">
                <a:moveTo>
                  <a:pt x="0" y="0"/>
                </a:moveTo>
                <a:cubicBezTo>
                  <a:pt x="64681" y="174551"/>
                  <a:pt x="129362" y="349103"/>
                  <a:pt x="180753" y="446568"/>
                </a:cubicBezTo>
                <a:cubicBezTo>
                  <a:pt x="232144" y="544033"/>
                  <a:pt x="278218" y="542261"/>
                  <a:pt x="308344" y="584791"/>
                </a:cubicBezTo>
                <a:cubicBezTo>
                  <a:pt x="338470" y="627321"/>
                  <a:pt x="361507" y="701749"/>
                  <a:pt x="361507" y="701749"/>
                </a:cubicBezTo>
              </a:path>
            </a:pathLst>
          </a:custGeom>
          <a:noFill/>
          <a:ln w="31750">
            <a:solidFill>
              <a:srgbClr val="00B1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44" name="Group 43"/>
          <p:cNvGrpSpPr/>
          <p:nvPr/>
        </p:nvGrpSpPr>
        <p:grpSpPr>
          <a:xfrm>
            <a:off x="4057311" y="1311931"/>
            <a:ext cx="2101920" cy="1593147"/>
            <a:chOff x="4252587" y="1565824"/>
            <a:chExt cx="2802560" cy="2124196"/>
          </a:xfrm>
        </p:grpSpPr>
        <p:sp>
          <p:nvSpPr>
            <p:cNvPr id="45" name="Rounded Rectangle 44"/>
            <p:cNvSpPr/>
            <p:nvPr/>
          </p:nvSpPr>
          <p:spPr>
            <a:xfrm>
              <a:off x="4260970" y="1565824"/>
              <a:ext cx="2794177" cy="2124196"/>
            </a:xfrm>
            <a:prstGeom prst="roundRect">
              <a:avLst>
                <a:gd name="adj" fmla="val 3593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252587" y="2194221"/>
              <a:ext cx="499731" cy="755574"/>
            </a:xfrm>
            <a:custGeom>
              <a:avLst/>
              <a:gdLst>
                <a:gd name="connsiteX0" fmla="*/ 0 w 3285460"/>
                <a:gd name="connsiteY0" fmla="*/ 701748 h 701748"/>
                <a:gd name="connsiteX1" fmla="*/ 414669 w 3285460"/>
                <a:gd name="connsiteY1" fmla="*/ 701748 h 701748"/>
                <a:gd name="connsiteX2" fmla="*/ 414669 w 3285460"/>
                <a:gd name="connsiteY2" fmla="*/ 0 h 701748"/>
                <a:gd name="connsiteX3" fmla="*/ 2594344 w 3285460"/>
                <a:gd name="connsiteY3" fmla="*/ 0 h 701748"/>
                <a:gd name="connsiteX4" fmla="*/ 2594344 w 3285460"/>
                <a:gd name="connsiteY4" fmla="*/ 340241 h 701748"/>
                <a:gd name="connsiteX5" fmla="*/ 3285460 w 3285460"/>
                <a:gd name="connsiteY5" fmla="*/ 340241 h 701748"/>
                <a:gd name="connsiteX0" fmla="*/ 0 w 2870791"/>
                <a:gd name="connsiteY0" fmla="*/ 701748 h 701748"/>
                <a:gd name="connsiteX1" fmla="*/ 0 w 2870791"/>
                <a:gd name="connsiteY1" fmla="*/ 0 h 701748"/>
                <a:gd name="connsiteX2" fmla="*/ 2179675 w 2870791"/>
                <a:gd name="connsiteY2" fmla="*/ 0 h 701748"/>
                <a:gd name="connsiteX3" fmla="*/ 2179675 w 2870791"/>
                <a:gd name="connsiteY3" fmla="*/ 340241 h 701748"/>
                <a:gd name="connsiteX4" fmla="*/ 2870791 w 2870791"/>
                <a:gd name="connsiteY4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3" fmla="*/ 2179675 w 2179675"/>
                <a:gd name="connsiteY3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0" fmla="*/ 0 w 499731"/>
                <a:gd name="connsiteY0" fmla="*/ 701748 h 701748"/>
                <a:gd name="connsiteX1" fmla="*/ 0 w 499731"/>
                <a:gd name="connsiteY1" fmla="*/ 0 h 701748"/>
                <a:gd name="connsiteX2" fmla="*/ 499731 w 499731"/>
                <a:gd name="connsiteY2" fmla="*/ 0 h 7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9731" h="701748">
                  <a:moveTo>
                    <a:pt x="0" y="701748"/>
                  </a:moveTo>
                  <a:lnTo>
                    <a:pt x="0" y="0"/>
                  </a:lnTo>
                  <a:lnTo>
                    <a:pt x="499731" y="0"/>
                  </a:lnTo>
                </a:path>
              </a:pathLst>
            </a:custGeom>
            <a:noFill/>
            <a:ln w="6350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87002" y="1193205"/>
            <a:ext cx="2496392" cy="3262289"/>
            <a:chOff x="957966" y="1424818"/>
            <a:chExt cx="3254108" cy="4273707"/>
          </a:xfrm>
          <a:solidFill>
            <a:schemeClr val="bg1"/>
          </a:solidFill>
        </p:grpSpPr>
        <p:sp>
          <p:nvSpPr>
            <p:cNvPr id="48" name="Rounded Rectangle 47"/>
            <p:cNvSpPr/>
            <p:nvPr/>
          </p:nvSpPr>
          <p:spPr>
            <a:xfrm>
              <a:off x="957966" y="1424818"/>
              <a:ext cx="3232039" cy="2212884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80033" y="3798534"/>
              <a:ext cx="3232041" cy="1899991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68743" y="1453553"/>
            <a:ext cx="388418" cy="16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-8926" y="1691192"/>
            <a:ext cx="152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D411D"/>
                </a:solidFill>
              </a:rPr>
              <a:t>Throughput </a:t>
            </a:r>
            <a:endParaRPr lang="en-US" b="1" dirty="0">
              <a:solidFill>
                <a:srgbClr val="ED411D"/>
              </a:solidFill>
            </a:endParaRPr>
          </a:p>
          <a:p>
            <a:pPr algn="ctr"/>
            <a:r>
              <a:rPr lang="en-US" b="1" dirty="0" smtClean="0">
                <a:solidFill>
                  <a:srgbClr val="A5A5A5"/>
                </a:solidFill>
              </a:rPr>
              <a:t>Bitrate</a:t>
            </a:r>
          </a:p>
          <a:p>
            <a:pPr algn="ctr"/>
            <a:r>
              <a:rPr lang="en-US" dirty="0" smtClean="0"/>
              <a:t> (Mbps)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67871" y="3126114"/>
            <a:ext cx="345701" cy="134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88505" y="3351356"/>
            <a:ext cx="15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ACEA"/>
                </a:solidFill>
              </a:rPr>
              <a:t>Buffer size</a:t>
            </a:r>
          </a:p>
          <a:p>
            <a:pPr algn="ctr"/>
            <a:r>
              <a:rPr lang="en-US" dirty="0" smtClean="0"/>
              <a:t> (sec)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0" y="3986713"/>
            <a:ext cx="9144000" cy="1054394"/>
          </a:xfrm>
          <a:prstGeom prst="rect">
            <a:avLst/>
          </a:prstGeom>
          <a:solidFill>
            <a:srgbClr val="CB4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</a:t>
            </a:r>
            <a:r>
              <a:rPr lang="en-US" sz="2600" dirty="0" smtClean="0">
                <a:solidFill>
                  <a:schemeClr val="bg1"/>
                </a:solidFill>
              </a:rPr>
              <a:t>implified inaccurate model leads to suboptimal performance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3"/>
    </mc:Choice>
    <mc:Fallback xmlns="">
      <p:transition spd="slow" advTm="6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64198E-7 L 0.27101 -8.6419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3757"/>
            <a:ext cx="7886700" cy="150508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video streaming account for across global internet traffic?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9135" y="3480912"/>
            <a:ext cx="8166215" cy="1286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73% in 2016</a:t>
            </a:r>
          </a:p>
          <a:p>
            <a:pPr marL="0" indent="0" algn="ctr">
              <a:buNone/>
            </a:pPr>
            <a:r>
              <a:rPr lang="en-US" dirty="0" smtClean="0"/>
              <a:t>-&gt; 82% in 2021</a:t>
            </a:r>
          </a:p>
          <a:p>
            <a:pPr marL="0" indent="0" algn="ctr">
              <a:buNone/>
            </a:pPr>
            <a:r>
              <a:rPr lang="en-US" dirty="0" smtClean="0"/>
              <a:t>Will be enormous with future VR/AR traffic</a:t>
            </a:r>
          </a:p>
        </p:txBody>
      </p:sp>
    </p:spTree>
    <p:extLst>
      <p:ext uri="{BB962C8B-B14F-4D97-AF65-F5344CB8AC3E}">
        <p14:creationId xmlns:p14="http://schemas.microsoft.com/office/powerpoint/2010/main" val="11693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74199" y="222444"/>
            <a:ext cx="5288817" cy="642938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 smtClean="0"/>
              <a:t>Example: Model Predictive Control</a:t>
            </a:r>
            <a:endParaRPr lang="en-US" sz="27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71" y="1216161"/>
            <a:ext cx="5191506" cy="38199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68046" y="1205344"/>
            <a:ext cx="139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D411D"/>
                </a:solidFill>
              </a:rPr>
              <a:t>Throughput</a:t>
            </a:r>
            <a:endParaRPr lang="en-US" sz="1600" b="1" dirty="0">
              <a:solidFill>
                <a:srgbClr val="ED411D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071573" y="1397807"/>
            <a:ext cx="1778295" cy="1330310"/>
          </a:xfrm>
          <a:custGeom>
            <a:avLst/>
            <a:gdLst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180214 w 2371060"/>
              <a:gd name="connsiteY29" fmla="*/ 4664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243714 w 2371060"/>
              <a:gd name="connsiteY29" fmla="*/ 4410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09736 h 1773746"/>
              <a:gd name="connsiteX1" fmla="*/ 31897 w 2371060"/>
              <a:gd name="connsiteY1" fmla="*/ 1433020 h 1773746"/>
              <a:gd name="connsiteX2" fmla="*/ 95693 w 2371060"/>
              <a:gd name="connsiteY2" fmla="*/ 1496815 h 1773746"/>
              <a:gd name="connsiteX3" fmla="*/ 95693 w 2371060"/>
              <a:gd name="connsiteY3" fmla="*/ 1262899 h 1773746"/>
              <a:gd name="connsiteX4" fmla="*/ 116958 w 2371060"/>
              <a:gd name="connsiteY4" fmla="*/ 1422387 h 1773746"/>
              <a:gd name="connsiteX5" fmla="*/ 116958 w 2371060"/>
              <a:gd name="connsiteY5" fmla="*/ 1560610 h 1773746"/>
              <a:gd name="connsiteX6" fmla="*/ 191386 w 2371060"/>
              <a:gd name="connsiteY6" fmla="*/ 1369224 h 1773746"/>
              <a:gd name="connsiteX7" fmla="*/ 191386 w 2371060"/>
              <a:gd name="connsiteY7" fmla="*/ 1773262 h 1773746"/>
              <a:gd name="connsiteX8" fmla="*/ 297711 w 2371060"/>
              <a:gd name="connsiteY8" fmla="*/ 1454285 h 1773746"/>
              <a:gd name="connsiteX9" fmla="*/ 297711 w 2371060"/>
              <a:gd name="connsiteY9" fmla="*/ 1581875 h 1773746"/>
              <a:gd name="connsiteX10" fmla="*/ 308344 w 2371060"/>
              <a:gd name="connsiteY10" fmla="*/ 1294796 h 1773746"/>
              <a:gd name="connsiteX11" fmla="*/ 308344 w 2371060"/>
              <a:gd name="connsiteY11" fmla="*/ 1592508 h 1773746"/>
              <a:gd name="connsiteX12" fmla="*/ 361507 w 2371060"/>
              <a:gd name="connsiteY12" fmla="*/ 1379857 h 1773746"/>
              <a:gd name="connsiteX13" fmla="*/ 372139 w 2371060"/>
              <a:gd name="connsiteY13" fmla="*/ 1507448 h 1773746"/>
              <a:gd name="connsiteX14" fmla="*/ 478465 w 2371060"/>
              <a:gd name="connsiteY14" fmla="*/ 1167206 h 1773746"/>
              <a:gd name="connsiteX15" fmla="*/ 616688 w 2371060"/>
              <a:gd name="connsiteY15" fmla="*/ 1347959 h 1773746"/>
              <a:gd name="connsiteX16" fmla="*/ 659218 w 2371060"/>
              <a:gd name="connsiteY16" fmla="*/ 816331 h 1773746"/>
              <a:gd name="connsiteX17" fmla="*/ 691116 w 2371060"/>
              <a:gd name="connsiteY17" fmla="*/ 1082145 h 1773746"/>
              <a:gd name="connsiteX18" fmla="*/ 723014 w 2371060"/>
              <a:gd name="connsiteY18" fmla="*/ 912024 h 1773746"/>
              <a:gd name="connsiteX19" fmla="*/ 723014 w 2371060"/>
              <a:gd name="connsiteY19" fmla="*/ 997085 h 1773746"/>
              <a:gd name="connsiteX20" fmla="*/ 808074 w 2371060"/>
              <a:gd name="connsiteY20" fmla="*/ 880127 h 1773746"/>
              <a:gd name="connsiteX21" fmla="*/ 808074 w 2371060"/>
              <a:gd name="connsiteY21" fmla="*/ 1039615 h 1773746"/>
              <a:gd name="connsiteX22" fmla="*/ 882502 w 2371060"/>
              <a:gd name="connsiteY22" fmla="*/ 826964 h 1773746"/>
              <a:gd name="connsiteX23" fmla="*/ 882502 w 2371060"/>
              <a:gd name="connsiteY23" fmla="*/ 965187 h 1773746"/>
              <a:gd name="connsiteX24" fmla="*/ 956930 w 2371060"/>
              <a:gd name="connsiteY24" fmla="*/ 784434 h 1773746"/>
              <a:gd name="connsiteX25" fmla="*/ 999460 w 2371060"/>
              <a:gd name="connsiteY25" fmla="*/ 880127 h 1773746"/>
              <a:gd name="connsiteX26" fmla="*/ 1095153 w 2371060"/>
              <a:gd name="connsiteY26" fmla="*/ 29522 h 1773746"/>
              <a:gd name="connsiteX27" fmla="*/ 1139603 w 2371060"/>
              <a:gd name="connsiteY27" fmla="*/ 195360 h 1773746"/>
              <a:gd name="connsiteX28" fmla="*/ 1222744 w 2371060"/>
              <a:gd name="connsiteY28" fmla="*/ 199643 h 1773746"/>
              <a:gd name="connsiteX29" fmla="*/ 1243714 w 2371060"/>
              <a:gd name="connsiteY29" fmla="*/ 440057 h 1773746"/>
              <a:gd name="connsiteX30" fmla="*/ 1318437 w 2371060"/>
              <a:gd name="connsiteY30" fmla="*/ 454824 h 1773746"/>
              <a:gd name="connsiteX31" fmla="*/ 1350335 w 2371060"/>
              <a:gd name="connsiteY31" fmla="*/ 433559 h 1773746"/>
              <a:gd name="connsiteX32" fmla="*/ 1403497 w 2371060"/>
              <a:gd name="connsiteY32" fmla="*/ 348499 h 1773746"/>
              <a:gd name="connsiteX33" fmla="*/ 1403497 w 2371060"/>
              <a:gd name="connsiteY33" fmla="*/ 710006 h 1773746"/>
              <a:gd name="connsiteX34" fmla="*/ 1531088 w 2371060"/>
              <a:gd name="connsiteY34" fmla="*/ 401662 h 1773746"/>
              <a:gd name="connsiteX35" fmla="*/ 1541721 w 2371060"/>
              <a:gd name="connsiteY35" fmla="*/ 646210 h 1773746"/>
              <a:gd name="connsiteX36" fmla="*/ 1648046 w 2371060"/>
              <a:gd name="connsiteY36" fmla="*/ 380396 h 1773746"/>
              <a:gd name="connsiteX37" fmla="*/ 1648046 w 2371060"/>
              <a:gd name="connsiteY37" fmla="*/ 571782 h 1773746"/>
              <a:gd name="connsiteX38" fmla="*/ 1722474 w 2371060"/>
              <a:gd name="connsiteY38" fmla="*/ 316601 h 1773746"/>
              <a:gd name="connsiteX39" fmla="*/ 1733107 w 2371060"/>
              <a:gd name="connsiteY39" fmla="*/ 433559 h 1773746"/>
              <a:gd name="connsiteX40" fmla="*/ 1754372 w 2371060"/>
              <a:gd name="connsiteY40" fmla="*/ 614313 h 1773746"/>
              <a:gd name="connsiteX41" fmla="*/ 1796902 w 2371060"/>
              <a:gd name="connsiteY41" fmla="*/ 359131 h 1773746"/>
              <a:gd name="connsiteX42" fmla="*/ 1796902 w 2371060"/>
              <a:gd name="connsiteY42" fmla="*/ 561150 h 1773746"/>
              <a:gd name="connsiteX43" fmla="*/ 1860697 w 2371060"/>
              <a:gd name="connsiteY43" fmla="*/ 380396 h 1773746"/>
              <a:gd name="connsiteX44" fmla="*/ 1892595 w 2371060"/>
              <a:gd name="connsiteY44" fmla="*/ 975820 h 1773746"/>
              <a:gd name="connsiteX45" fmla="*/ 1956390 w 2371060"/>
              <a:gd name="connsiteY45" fmla="*/ 752536 h 1773746"/>
              <a:gd name="connsiteX46" fmla="*/ 1956390 w 2371060"/>
              <a:gd name="connsiteY46" fmla="*/ 837596 h 1773746"/>
              <a:gd name="connsiteX47" fmla="*/ 2020186 w 2371060"/>
              <a:gd name="connsiteY47" fmla="*/ 731271 h 1773746"/>
              <a:gd name="connsiteX48" fmla="*/ 2041451 w 2371060"/>
              <a:gd name="connsiteY48" fmla="*/ 773801 h 1773746"/>
              <a:gd name="connsiteX49" fmla="*/ 2094614 w 2371060"/>
              <a:gd name="connsiteY49" fmla="*/ 635578 h 1773746"/>
              <a:gd name="connsiteX50" fmla="*/ 2105246 w 2371060"/>
              <a:gd name="connsiteY50" fmla="*/ 954555 h 1773746"/>
              <a:gd name="connsiteX51" fmla="*/ 2105246 w 2371060"/>
              <a:gd name="connsiteY51" fmla="*/ 699373 h 1773746"/>
              <a:gd name="connsiteX52" fmla="*/ 2115879 w 2371060"/>
              <a:gd name="connsiteY52" fmla="*/ 848229 h 1773746"/>
              <a:gd name="connsiteX53" fmla="*/ 2158409 w 2371060"/>
              <a:gd name="connsiteY53" fmla="*/ 699373 h 1773746"/>
              <a:gd name="connsiteX54" fmla="*/ 2232837 w 2371060"/>
              <a:gd name="connsiteY54" fmla="*/ 795066 h 1773746"/>
              <a:gd name="connsiteX55" fmla="*/ 2296632 w 2371060"/>
              <a:gd name="connsiteY55" fmla="*/ 635578 h 1773746"/>
              <a:gd name="connsiteX56" fmla="*/ 2296632 w 2371060"/>
              <a:gd name="connsiteY56" fmla="*/ 869494 h 1773746"/>
              <a:gd name="connsiteX57" fmla="*/ 2371060 w 2371060"/>
              <a:gd name="connsiteY57" fmla="*/ 635578 h 177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371060" h="1773746">
                <a:moveTo>
                  <a:pt x="0" y="1209736"/>
                </a:moveTo>
                <a:cubicBezTo>
                  <a:pt x="7974" y="1297455"/>
                  <a:pt x="15948" y="1385174"/>
                  <a:pt x="31897" y="1433020"/>
                </a:cubicBezTo>
                <a:cubicBezTo>
                  <a:pt x="47846" y="1480866"/>
                  <a:pt x="85060" y="1525169"/>
                  <a:pt x="95693" y="1496815"/>
                </a:cubicBezTo>
                <a:cubicBezTo>
                  <a:pt x="106326" y="1468461"/>
                  <a:pt x="92149" y="1275304"/>
                  <a:pt x="95693" y="1262899"/>
                </a:cubicBezTo>
                <a:cubicBezTo>
                  <a:pt x="99237" y="1250494"/>
                  <a:pt x="113414" y="1372769"/>
                  <a:pt x="116958" y="1422387"/>
                </a:cubicBezTo>
                <a:cubicBezTo>
                  <a:pt x="120502" y="1472005"/>
                  <a:pt x="104553" y="1569470"/>
                  <a:pt x="116958" y="1560610"/>
                </a:cubicBezTo>
                <a:cubicBezTo>
                  <a:pt x="129363" y="1551750"/>
                  <a:pt x="178981" y="1333782"/>
                  <a:pt x="191386" y="1369224"/>
                </a:cubicBezTo>
                <a:cubicBezTo>
                  <a:pt x="203791" y="1404666"/>
                  <a:pt x="173665" y="1759085"/>
                  <a:pt x="191386" y="1773262"/>
                </a:cubicBezTo>
                <a:cubicBezTo>
                  <a:pt x="209107" y="1787439"/>
                  <a:pt x="279990" y="1486183"/>
                  <a:pt x="297711" y="1454285"/>
                </a:cubicBezTo>
                <a:cubicBezTo>
                  <a:pt x="315432" y="1422387"/>
                  <a:pt x="295939" y="1608456"/>
                  <a:pt x="297711" y="1581875"/>
                </a:cubicBezTo>
                <a:cubicBezTo>
                  <a:pt x="299483" y="1555294"/>
                  <a:pt x="306572" y="1293024"/>
                  <a:pt x="308344" y="1294796"/>
                </a:cubicBezTo>
                <a:cubicBezTo>
                  <a:pt x="310116" y="1296568"/>
                  <a:pt x="299484" y="1578331"/>
                  <a:pt x="308344" y="1592508"/>
                </a:cubicBezTo>
                <a:cubicBezTo>
                  <a:pt x="317204" y="1606685"/>
                  <a:pt x="350875" y="1394034"/>
                  <a:pt x="361507" y="1379857"/>
                </a:cubicBezTo>
                <a:cubicBezTo>
                  <a:pt x="372139" y="1365680"/>
                  <a:pt x="352646" y="1542890"/>
                  <a:pt x="372139" y="1507448"/>
                </a:cubicBezTo>
                <a:cubicBezTo>
                  <a:pt x="391632" y="1472006"/>
                  <a:pt x="437707" y="1193787"/>
                  <a:pt x="478465" y="1167206"/>
                </a:cubicBezTo>
                <a:cubicBezTo>
                  <a:pt x="519223" y="1140625"/>
                  <a:pt x="586563" y="1406438"/>
                  <a:pt x="616688" y="1347959"/>
                </a:cubicBezTo>
                <a:cubicBezTo>
                  <a:pt x="646813" y="1289480"/>
                  <a:pt x="646813" y="860633"/>
                  <a:pt x="659218" y="816331"/>
                </a:cubicBezTo>
                <a:cubicBezTo>
                  <a:pt x="671623" y="772029"/>
                  <a:pt x="680483" y="1066196"/>
                  <a:pt x="691116" y="1082145"/>
                </a:cubicBezTo>
                <a:cubicBezTo>
                  <a:pt x="701749" y="1098094"/>
                  <a:pt x="717698" y="926201"/>
                  <a:pt x="723014" y="912024"/>
                </a:cubicBezTo>
                <a:cubicBezTo>
                  <a:pt x="728330" y="897847"/>
                  <a:pt x="708837" y="1002401"/>
                  <a:pt x="723014" y="997085"/>
                </a:cubicBezTo>
                <a:cubicBezTo>
                  <a:pt x="737191" y="991769"/>
                  <a:pt x="793897" y="873039"/>
                  <a:pt x="808074" y="880127"/>
                </a:cubicBezTo>
                <a:cubicBezTo>
                  <a:pt x="822251" y="887215"/>
                  <a:pt x="795669" y="1048475"/>
                  <a:pt x="808074" y="1039615"/>
                </a:cubicBezTo>
                <a:cubicBezTo>
                  <a:pt x="820479" y="1030755"/>
                  <a:pt x="870097" y="839369"/>
                  <a:pt x="882502" y="826964"/>
                </a:cubicBezTo>
                <a:cubicBezTo>
                  <a:pt x="894907" y="814559"/>
                  <a:pt x="870097" y="972275"/>
                  <a:pt x="882502" y="965187"/>
                </a:cubicBezTo>
                <a:cubicBezTo>
                  <a:pt x="894907" y="958099"/>
                  <a:pt x="937437" y="798611"/>
                  <a:pt x="956930" y="784434"/>
                </a:cubicBezTo>
                <a:cubicBezTo>
                  <a:pt x="976423" y="770257"/>
                  <a:pt x="976423" y="1005946"/>
                  <a:pt x="999460" y="880127"/>
                </a:cubicBezTo>
                <a:cubicBezTo>
                  <a:pt x="1022497" y="754308"/>
                  <a:pt x="1071796" y="143650"/>
                  <a:pt x="1095153" y="29522"/>
                </a:cubicBezTo>
                <a:cubicBezTo>
                  <a:pt x="1118510" y="-84606"/>
                  <a:pt x="1118338" y="167006"/>
                  <a:pt x="1139603" y="195360"/>
                </a:cubicBezTo>
                <a:cubicBezTo>
                  <a:pt x="1160868" y="223714"/>
                  <a:pt x="1205392" y="158860"/>
                  <a:pt x="1222744" y="199643"/>
                </a:cubicBezTo>
                <a:cubicBezTo>
                  <a:pt x="1240096" y="240426"/>
                  <a:pt x="1227765" y="397527"/>
                  <a:pt x="1243714" y="440057"/>
                </a:cubicBezTo>
                <a:cubicBezTo>
                  <a:pt x="1259663" y="482587"/>
                  <a:pt x="1300667" y="455907"/>
                  <a:pt x="1318437" y="454824"/>
                </a:cubicBezTo>
                <a:cubicBezTo>
                  <a:pt x="1336207" y="453741"/>
                  <a:pt x="1336158" y="451280"/>
                  <a:pt x="1350335" y="433559"/>
                </a:cubicBezTo>
                <a:cubicBezTo>
                  <a:pt x="1364512" y="415838"/>
                  <a:pt x="1394637" y="302424"/>
                  <a:pt x="1403497" y="348499"/>
                </a:cubicBezTo>
                <a:cubicBezTo>
                  <a:pt x="1412357" y="394574"/>
                  <a:pt x="1382232" y="701146"/>
                  <a:pt x="1403497" y="710006"/>
                </a:cubicBezTo>
                <a:cubicBezTo>
                  <a:pt x="1424762" y="718866"/>
                  <a:pt x="1508051" y="412295"/>
                  <a:pt x="1531088" y="401662"/>
                </a:cubicBezTo>
                <a:cubicBezTo>
                  <a:pt x="1554125" y="391029"/>
                  <a:pt x="1522228" y="649754"/>
                  <a:pt x="1541721" y="646210"/>
                </a:cubicBezTo>
                <a:cubicBezTo>
                  <a:pt x="1561214" y="642666"/>
                  <a:pt x="1630325" y="392801"/>
                  <a:pt x="1648046" y="380396"/>
                </a:cubicBezTo>
                <a:cubicBezTo>
                  <a:pt x="1665767" y="367991"/>
                  <a:pt x="1635641" y="582414"/>
                  <a:pt x="1648046" y="571782"/>
                </a:cubicBezTo>
                <a:cubicBezTo>
                  <a:pt x="1660451" y="561150"/>
                  <a:pt x="1708297" y="339638"/>
                  <a:pt x="1722474" y="316601"/>
                </a:cubicBezTo>
                <a:cubicBezTo>
                  <a:pt x="1736651" y="293564"/>
                  <a:pt x="1727791" y="383940"/>
                  <a:pt x="1733107" y="433559"/>
                </a:cubicBezTo>
                <a:cubicBezTo>
                  <a:pt x="1738423" y="483178"/>
                  <a:pt x="1743740" y="626718"/>
                  <a:pt x="1754372" y="614313"/>
                </a:cubicBezTo>
                <a:cubicBezTo>
                  <a:pt x="1765004" y="601908"/>
                  <a:pt x="1789814" y="367992"/>
                  <a:pt x="1796902" y="359131"/>
                </a:cubicBezTo>
                <a:cubicBezTo>
                  <a:pt x="1803990" y="350270"/>
                  <a:pt x="1786270" y="557606"/>
                  <a:pt x="1796902" y="561150"/>
                </a:cubicBezTo>
                <a:cubicBezTo>
                  <a:pt x="1807534" y="564694"/>
                  <a:pt x="1844748" y="311284"/>
                  <a:pt x="1860697" y="380396"/>
                </a:cubicBezTo>
                <a:cubicBezTo>
                  <a:pt x="1876646" y="449508"/>
                  <a:pt x="1876646" y="913797"/>
                  <a:pt x="1892595" y="975820"/>
                </a:cubicBezTo>
                <a:cubicBezTo>
                  <a:pt x="1908544" y="1037843"/>
                  <a:pt x="1945758" y="775573"/>
                  <a:pt x="1956390" y="752536"/>
                </a:cubicBezTo>
                <a:cubicBezTo>
                  <a:pt x="1967022" y="729499"/>
                  <a:pt x="1945757" y="841140"/>
                  <a:pt x="1956390" y="837596"/>
                </a:cubicBezTo>
                <a:cubicBezTo>
                  <a:pt x="1967023" y="834052"/>
                  <a:pt x="2006009" y="741903"/>
                  <a:pt x="2020186" y="731271"/>
                </a:cubicBezTo>
                <a:cubicBezTo>
                  <a:pt x="2034363" y="720639"/>
                  <a:pt x="2029046" y="789750"/>
                  <a:pt x="2041451" y="773801"/>
                </a:cubicBezTo>
                <a:cubicBezTo>
                  <a:pt x="2053856" y="757852"/>
                  <a:pt x="2083981" y="605452"/>
                  <a:pt x="2094614" y="635578"/>
                </a:cubicBezTo>
                <a:cubicBezTo>
                  <a:pt x="2105247" y="665704"/>
                  <a:pt x="2103474" y="943922"/>
                  <a:pt x="2105246" y="954555"/>
                </a:cubicBezTo>
                <a:cubicBezTo>
                  <a:pt x="2107018" y="965188"/>
                  <a:pt x="2103474" y="717094"/>
                  <a:pt x="2105246" y="699373"/>
                </a:cubicBezTo>
                <a:cubicBezTo>
                  <a:pt x="2107018" y="681652"/>
                  <a:pt x="2107019" y="848229"/>
                  <a:pt x="2115879" y="848229"/>
                </a:cubicBezTo>
                <a:cubicBezTo>
                  <a:pt x="2124739" y="848229"/>
                  <a:pt x="2138916" y="708233"/>
                  <a:pt x="2158409" y="699373"/>
                </a:cubicBezTo>
                <a:cubicBezTo>
                  <a:pt x="2177902" y="690513"/>
                  <a:pt x="2209800" y="805699"/>
                  <a:pt x="2232837" y="795066"/>
                </a:cubicBezTo>
                <a:cubicBezTo>
                  <a:pt x="2255874" y="784433"/>
                  <a:pt x="2286000" y="623173"/>
                  <a:pt x="2296632" y="635578"/>
                </a:cubicBezTo>
                <a:cubicBezTo>
                  <a:pt x="2307264" y="647983"/>
                  <a:pt x="2284227" y="869494"/>
                  <a:pt x="2296632" y="869494"/>
                </a:cubicBezTo>
                <a:cubicBezTo>
                  <a:pt x="2309037" y="869494"/>
                  <a:pt x="2371060" y="635578"/>
                  <a:pt x="2371060" y="635578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2" name="Freeform 31"/>
          <p:cNvSpPr/>
          <p:nvPr/>
        </p:nvSpPr>
        <p:spPr>
          <a:xfrm>
            <a:off x="4083439" y="1716982"/>
            <a:ext cx="1821744" cy="923299"/>
          </a:xfrm>
          <a:custGeom>
            <a:avLst/>
            <a:gdLst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17600 w 2428992"/>
              <a:gd name="connsiteY31" fmla="*/ 571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32000 w 2428992"/>
              <a:gd name="connsiteY58" fmla="*/ 292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428992" h="1231065">
                <a:moveTo>
                  <a:pt x="0" y="781050"/>
                </a:moveTo>
                <a:cubicBezTo>
                  <a:pt x="26458" y="649287"/>
                  <a:pt x="52917" y="517525"/>
                  <a:pt x="69850" y="533400"/>
                </a:cubicBezTo>
                <a:cubicBezTo>
                  <a:pt x="86783" y="549275"/>
                  <a:pt x="92075" y="866775"/>
                  <a:pt x="101600" y="876300"/>
                </a:cubicBezTo>
                <a:cubicBezTo>
                  <a:pt x="111125" y="885825"/>
                  <a:pt x="115358" y="709083"/>
                  <a:pt x="127000" y="590550"/>
                </a:cubicBezTo>
                <a:cubicBezTo>
                  <a:pt x="138642" y="472017"/>
                  <a:pt x="159808" y="215900"/>
                  <a:pt x="171450" y="165100"/>
                </a:cubicBezTo>
                <a:cubicBezTo>
                  <a:pt x="183092" y="114300"/>
                  <a:pt x="186267" y="274108"/>
                  <a:pt x="196850" y="285750"/>
                </a:cubicBezTo>
                <a:cubicBezTo>
                  <a:pt x="207433" y="297392"/>
                  <a:pt x="229658" y="219075"/>
                  <a:pt x="234950" y="234950"/>
                </a:cubicBezTo>
                <a:cubicBezTo>
                  <a:pt x="240242" y="250825"/>
                  <a:pt x="220133" y="374650"/>
                  <a:pt x="228600" y="381000"/>
                </a:cubicBezTo>
                <a:cubicBezTo>
                  <a:pt x="237067" y="387350"/>
                  <a:pt x="271992" y="281517"/>
                  <a:pt x="285750" y="273050"/>
                </a:cubicBezTo>
                <a:cubicBezTo>
                  <a:pt x="299508" y="264583"/>
                  <a:pt x="297392" y="330200"/>
                  <a:pt x="311150" y="330200"/>
                </a:cubicBezTo>
                <a:cubicBezTo>
                  <a:pt x="324908" y="330200"/>
                  <a:pt x="358775" y="274108"/>
                  <a:pt x="368300" y="273050"/>
                </a:cubicBezTo>
                <a:cubicBezTo>
                  <a:pt x="377825" y="271992"/>
                  <a:pt x="343958" y="333375"/>
                  <a:pt x="368300" y="323850"/>
                </a:cubicBezTo>
                <a:cubicBezTo>
                  <a:pt x="392642" y="314325"/>
                  <a:pt x="480483" y="221192"/>
                  <a:pt x="514350" y="215900"/>
                </a:cubicBezTo>
                <a:cubicBezTo>
                  <a:pt x="548217" y="210608"/>
                  <a:pt x="551392" y="212725"/>
                  <a:pt x="571500" y="292100"/>
                </a:cubicBezTo>
                <a:cubicBezTo>
                  <a:pt x="591608" y="371475"/>
                  <a:pt x="620183" y="642408"/>
                  <a:pt x="635000" y="692150"/>
                </a:cubicBezTo>
                <a:cubicBezTo>
                  <a:pt x="649817" y="741892"/>
                  <a:pt x="651933" y="590550"/>
                  <a:pt x="660400" y="590550"/>
                </a:cubicBezTo>
                <a:cubicBezTo>
                  <a:pt x="668867" y="590550"/>
                  <a:pt x="676275" y="690033"/>
                  <a:pt x="685800" y="692150"/>
                </a:cubicBezTo>
                <a:cubicBezTo>
                  <a:pt x="695325" y="694267"/>
                  <a:pt x="706967" y="604308"/>
                  <a:pt x="717550" y="603250"/>
                </a:cubicBezTo>
                <a:cubicBezTo>
                  <a:pt x="728133" y="602192"/>
                  <a:pt x="735542" y="680508"/>
                  <a:pt x="749300" y="685800"/>
                </a:cubicBezTo>
                <a:cubicBezTo>
                  <a:pt x="763058" y="691092"/>
                  <a:pt x="788458" y="635000"/>
                  <a:pt x="800100" y="635000"/>
                </a:cubicBezTo>
                <a:cubicBezTo>
                  <a:pt x="811742" y="635000"/>
                  <a:pt x="813858" y="685800"/>
                  <a:pt x="819150" y="685800"/>
                </a:cubicBezTo>
                <a:cubicBezTo>
                  <a:pt x="824442" y="685800"/>
                  <a:pt x="827617" y="576792"/>
                  <a:pt x="831850" y="635000"/>
                </a:cubicBezTo>
                <a:cubicBezTo>
                  <a:pt x="836083" y="693208"/>
                  <a:pt x="832908" y="938742"/>
                  <a:pt x="844550" y="1035050"/>
                </a:cubicBezTo>
                <a:cubicBezTo>
                  <a:pt x="856192" y="1131358"/>
                  <a:pt x="886883" y="1283758"/>
                  <a:pt x="901700" y="1212850"/>
                </a:cubicBezTo>
                <a:cubicBezTo>
                  <a:pt x="916517" y="1141942"/>
                  <a:pt x="928158" y="699558"/>
                  <a:pt x="933450" y="609600"/>
                </a:cubicBezTo>
                <a:cubicBezTo>
                  <a:pt x="938742" y="519642"/>
                  <a:pt x="927100" y="672042"/>
                  <a:pt x="933450" y="673100"/>
                </a:cubicBezTo>
                <a:cubicBezTo>
                  <a:pt x="939800" y="674158"/>
                  <a:pt x="963083" y="618067"/>
                  <a:pt x="971550" y="615950"/>
                </a:cubicBezTo>
                <a:cubicBezTo>
                  <a:pt x="980017" y="613833"/>
                  <a:pt x="980017" y="663575"/>
                  <a:pt x="984250" y="660400"/>
                </a:cubicBezTo>
                <a:cubicBezTo>
                  <a:pt x="988483" y="657225"/>
                  <a:pt x="988483" y="592667"/>
                  <a:pt x="996950" y="596900"/>
                </a:cubicBezTo>
                <a:cubicBezTo>
                  <a:pt x="1005417" y="601133"/>
                  <a:pt x="1016000" y="717550"/>
                  <a:pt x="1035050" y="685800"/>
                </a:cubicBezTo>
                <a:cubicBezTo>
                  <a:pt x="1054100" y="654050"/>
                  <a:pt x="1091142" y="383117"/>
                  <a:pt x="1111250" y="406400"/>
                </a:cubicBezTo>
                <a:cubicBezTo>
                  <a:pt x="1131358" y="429683"/>
                  <a:pt x="1143000" y="806450"/>
                  <a:pt x="1155700" y="825500"/>
                </a:cubicBezTo>
                <a:cubicBezTo>
                  <a:pt x="1168400" y="844550"/>
                  <a:pt x="1166283" y="573617"/>
                  <a:pt x="1187450" y="520700"/>
                </a:cubicBezTo>
                <a:cubicBezTo>
                  <a:pt x="1208617" y="467783"/>
                  <a:pt x="1267883" y="502708"/>
                  <a:pt x="1282700" y="508000"/>
                </a:cubicBezTo>
                <a:cubicBezTo>
                  <a:pt x="1297517" y="513292"/>
                  <a:pt x="1262592" y="543983"/>
                  <a:pt x="1276350" y="552450"/>
                </a:cubicBezTo>
                <a:cubicBezTo>
                  <a:pt x="1290108" y="560917"/>
                  <a:pt x="1350433" y="565150"/>
                  <a:pt x="1365250" y="558800"/>
                </a:cubicBezTo>
                <a:cubicBezTo>
                  <a:pt x="1380067" y="552450"/>
                  <a:pt x="1355725" y="516467"/>
                  <a:pt x="1365250" y="514350"/>
                </a:cubicBezTo>
                <a:cubicBezTo>
                  <a:pt x="1374775" y="512233"/>
                  <a:pt x="1409700" y="556683"/>
                  <a:pt x="1422400" y="546100"/>
                </a:cubicBezTo>
                <a:cubicBezTo>
                  <a:pt x="1435100" y="535517"/>
                  <a:pt x="1435100" y="452967"/>
                  <a:pt x="1441450" y="450850"/>
                </a:cubicBezTo>
                <a:cubicBezTo>
                  <a:pt x="1447800" y="448733"/>
                  <a:pt x="1449917" y="546100"/>
                  <a:pt x="1460500" y="533400"/>
                </a:cubicBezTo>
                <a:cubicBezTo>
                  <a:pt x="1471083" y="520700"/>
                  <a:pt x="1495425" y="378883"/>
                  <a:pt x="1504950" y="374650"/>
                </a:cubicBezTo>
                <a:cubicBezTo>
                  <a:pt x="1514475" y="370417"/>
                  <a:pt x="1509183" y="500592"/>
                  <a:pt x="1517650" y="508000"/>
                </a:cubicBezTo>
                <a:cubicBezTo>
                  <a:pt x="1526117" y="515408"/>
                  <a:pt x="1540934" y="407458"/>
                  <a:pt x="1555750" y="419100"/>
                </a:cubicBezTo>
                <a:cubicBezTo>
                  <a:pt x="1570566" y="430742"/>
                  <a:pt x="1597025" y="591608"/>
                  <a:pt x="1606550" y="577850"/>
                </a:cubicBezTo>
                <a:cubicBezTo>
                  <a:pt x="1616075" y="564092"/>
                  <a:pt x="1611842" y="338667"/>
                  <a:pt x="1612900" y="336550"/>
                </a:cubicBezTo>
                <a:cubicBezTo>
                  <a:pt x="1613958" y="334433"/>
                  <a:pt x="1602317" y="537633"/>
                  <a:pt x="1612900" y="565150"/>
                </a:cubicBezTo>
                <a:cubicBezTo>
                  <a:pt x="1623483" y="592667"/>
                  <a:pt x="1656292" y="539750"/>
                  <a:pt x="1676400" y="501650"/>
                </a:cubicBezTo>
                <a:cubicBezTo>
                  <a:pt x="1696508" y="463550"/>
                  <a:pt x="1724025" y="334433"/>
                  <a:pt x="1733550" y="336550"/>
                </a:cubicBezTo>
                <a:cubicBezTo>
                  <a:pt x="1743075" y="338667"/>
                  <a:pt x="1732492" y="501650"/>
                  <a:pt x="1733550" y="514350"/>
                </a:cubicBezTo>
                <a:cubicBezTo>
                  <a:pt x="1734608" y="527050"/>
                  <a:pt x="1734608" y="426508"/>
                  <a:pt x="1739900" y="412750"/>
                </a:cubicBezTo>
                <a:cubicBezTo>
                  <a:pt x="1745192" y="398992"/>
                  <a:pt x="1761067" y="421217"/>
                  <a:pt x="1765300" y="431800"/>
                </a:cubicBezTo>
                <a:cubicBezTo>
                  <a:pt x="1769533" y="442383"/>
                  <a:pt x="1755775" y="476250"/>
                  <a:pt x="1765300" y="476250"/>
                </a:cubicBezTo>
                <a:cubicBezTo>
                  <a:pt x="1774825" y="476250"/>
                  <a:pt x="1812925" y="430742"/>
                  <a:pt x="1822450" y="431800"/>
                </a:cubicBezTo>
                <a:cubicBezTo>
                  <a:pt x="1831975" y="432858"/>
                  <a:pt x="1820333" y="480483"/>
                  <a:pt x="1822450" y="482600"/>
                </a:cubicBezTo>
                <a:cubicBezTo>
                  <a:pt x="1824567" y="484717"/>
                  <a:pt x="1824567" y="441325"/>
                  <a:pt x="1835150" y="444500"/>
                </a:cubicBezTo>
                <a:cubicBezTo>
                  <a:pt x="1845733" y="447675"/>
                  <a:pt x="1875367" y="505883"/>
                  <a:pt x="1885950" y="501650"/>
                </a:cubicBezTo>
                <a:cubicBezTo>
                  <a:pt x="1896533" y="497417"/>
                  <a:pt x="1878542" y="418042"/>
                  <a:pt x="1898650" y="419100"/>
                </a:cubicBezTo>
                <a:cubicBezTo>
                  <a:pt x="1918758" y="420158"/>
                  <a:pt x="1984375" y="529167"/>
                  <a:pt x="2006600" y="508000"/>
                </a:cubicBezTo>
                <a:cubicBezTo>
                  <a:pt x="2028825" y="486833"/>
                  <a:pt x="2024592" y="285750"/>
                  <a:pt x="2032000" y="292100"/>
                </a:cubicBezTo>
                <a:cubicBezTo>
                  <a:pt x="2039408" y="298450"/>
                  <a:pt x="2037292" y="566208"/>
                  <a:pt x="2051050" y="546100"/>
                </a:cubicBezTo>
                <a:cubicBezTo>
                  <a:pt x="2064808" y="525992"/>
                  <a:pt x="2099733" y="213783"/>
                  <a:pt x="2114550" y="171450"/>
                </a:cubicBezTo>
                <a:cubicBezTo>
                  <a:pt x="2129367" y="129117"/>
                  <a:pt x="2134658" y="287867"/>
                  <a:pt x="2139950" y="292100"/>
                </a:cubicBezTo>
                <a:cubicBezTo>
                  <a:pt x="2145242" y="296333"/>
                  <a:pt x="2137833" y="202142"/>
                  <a:pt x="2146300" y="196850"/>
                </a:cubicBezTo>
                <a:cubicBezTo>
                  <a:pt x="2154767" y="191558"/>
                  <a:pt x="2178050" y="265642"/>
                  <a:pt x="2190750" y="260350"/>
                </a:cubicBezTo>
                <a:cubicBezTo>
                  <a:pt x="2203450" y="255058"/>
                  <a:pt x="2217208" y="169333"/>
                  <a:pt x="2222500" y="165100"/>
                </a:cubicBezTo>
                <a:cubicBezTo>
                  <a:pt x="2227792" y="160867"/>
                  <a:pt x="2208742" y="238125"/>
                  <a:pt x="2222500" y="234950"/>
                </a:cubicBezTo>
                <a:cubicBezTo>
                  <a:pt x="2236258" y="231775"/>
                  <a:pt x="2291292" y="140758"/>
                  <a:pt x="2305050" y="146050"/>
                </a:cubicBezTo>
                <a:cubicBezTo>
                  <a:pt x="2318808" y="151342"/>
                  <a:pt x="2300817" y="257175"/>
                  <a:pt x="2305050" y="266700"/>
                </a:cubicBezTo>
                <a:cubicBezTo>
                  <a:pt x="2309283" y="276225"/>
                  <a:pt x="2323042" y="204258"/>
                  <a:pt x="2330450" y="203200"/>
                </a:cubicBezTo>
                <a:cubicBezTo>
                  <a:pt x="2337858" y="202142"/>
                  <a:pt x="2346325" y="277283"/>
                  <a:pt x="2349500" y="260350"/>
                </a:cubicBezTo>
                <a:cubicBezTo>
                  <a:pt x="2352675" y="243417"/>
                  <a:pt x="2349500" y="101600"/>
                  <a:pt x="2349500" y="101600"/>
                </a:cubicBezTo>
                <a:cubicBezTo>
                  <a:pt x="2349500" y="111125"/>
                  <a:pt x="2345267" y="324908"/>
                  <a:pt x="2349500" y="317500"/>
                </a:cubicBezTo>
                <a:cubicBezTo>
                  <a:pt x="2353733" y="310092"/>
                  <a:pt x="2369608" y="69850"/>
                  <a:pt x="2374900" y="57150"/>
                </a:cubicBezTo>
                <a:cubicBezTo>
                  <a:pt x="2380192" y="44450"/>
                  <a:pt x="2372783" y="250825"/>
                  <a:pt x="2381250" y="241300"/>
                </a:cubicBezTo>
                <a:cubicBezTo>
                  <a:pt x="2389717" y="231775"/>
                  <a:pt x="2418292" y="0"/>
                  <a:pt x="2425700" y="0"/>
                </a:cubicBezTo>
                <a:cubicBezTo>
                  <a:pt x="2433108" y="0"/>
                  <a:pt x="2425700" y="241300"/>
                  <a:pt x="2425700" y="241300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4" name="Freeform 33"/>
          <p:cNvSpPr/>
          <p:nvPr/>
        </p:nvSpPr>
        <p:spPr>
          <a:xfrm>
            <a:off x="4072193" y="1624225"/>
            <a:ext cx="1843088" cy="1177817"/>
          </a:xfrm>
          <a:custGeom>
            <a:avLst/>
            <a:gdLst>
              <a:gd name="connsiteX0" fmla="*/ 0 w 2457450"/>
              <a:gd name="connsiteY0" fmla="*/ 901781 h 1570423"/>
              <a:gd name="connsiteX1" fmla="*/ 38100 w 2457450"/>
              <a:gd name="connsiteY1" fmla="*/ 952581 h 1570423"/>
              <a:gd name="connsiteX2" fmla="*/ 120650 w 2457450"/>
              <a:gd name="connsiteY2" fmla="*/ 317581 h 1570423"/>
              <a:gd name="connsiteX3" fmla="*/ 152400 w 2457450"/>
              <a:gd name="connsiteY3" fmla="*/ 431881 h 1570423"/>
              <a:gd name="connsiteX4" fmla="*/ 152400 w 2457450"/>
              <a:gd name="connsiteY4" fmla="*/ 241381 h 1570423"/>
              <a:gd name="connsiteX5" fmla="*/ 171450 w 2457450"/>
              <a:gd name="connsiteY5" fmla="*/ 362031 h 1570423"/>
              <a:gd name="connsiteX6" fmla="*/ 196850 w 2457450"/>
              <a:gd name="connsiteY6" fmla="*/ 260431 h 1570423"/>
              <a:gd name="connsiteX7" fmla="*/ 215900 w 2457450"/>
              <a:gd name="connsiteY7" fmla="*/ 374731 h 1570423"/>
              <a:gd name="connsiteX8" fmla="*/ 222250 w 2457450"/>
              <a:gd name="connsiteY8" fmla="*/ 152481 h 1570423"/>
              <a:gd name="connsiteX9" fmla="*/ 247650 w 2457450"/>
              <a:gd name="connsiteY9" fmla="*/ 298531 h 1570423"/>
              <a:gd name="connsiteX10" fmla="*/ 323850 w 2457450"/>
              <a:gd name="connsiteY10" fmla="*/ 81 h 1570423"/>
              <a:gd name="connsiteX11" fmla="*/ 330200 w 2457450"/>
              <a:gd name="connsiteY11" fmla="*/ 266781 h 1570423"/>
              <a:gd name="connsiteX12" fmla="*/ 425450 w 2457450"/>
              <a:gd name="connsiteY12" fmla="*/ 114381 h 1570423"/>
              <a:gd name="connsiteX13" fmla="*/ 457200 w 2457450"/>
              <a:gd name="connsiteY13" fmla="*/ 469981 h 1570423"/>
              <a:gd name="connsiteX14" fmla="*/ 495300 w 2457450"/>
              <a:gd name="connsiteY14" fmla="*/ 241381 h 1570423"/>
              <a:gd name="connsiteX15" fmla="*/ 508000 w 2457450"/>
              <a:gd name="connsiteY15" fmla="*/ 660481 h 1570423"/>
              <a:gd name="connsiteX16" fmla="*/ 565150 w 2457450"/>
              <a:gd name="connsiteY16" fmla="*/ 482681 h 1570423"/>
              <a:gd name="connsiteX17" fmla="*/ 635000 w 2457450"/>
              <a:gd name="connsiteY17" fmla="*/ 755731 h 1570423"/>
              <a:gd name="connsiteX18" fmla="*/ 660400 w 2457450"/>
              <a:gd name="connsiteY18" fmla="*/ 82631 h 1570423"/>
              <a:gd name="connsiteX19" fmla="*/ 762000 w 2457450"/>
              <a:gd name="connsiteY19" fmla="*/ 768431 h 1570423"/>
              <a:gd name="connsiteX20" fmla="*/ 800100 w 2457450"/>
              <a:gd name="connsiteY20" fmla="*/ 444581 h 1570423"/>
              <a:gd name="connsiteX21" fmla="*/ 831850 w 2457450"/>
              <a:gd name="connsiteY21" fmla="*/ 666831 h 1570423"/>
              <a:gd name="connsiteX22" fmla="*/ 869950 w 2457450"/>
              <a:gd name="connsiteY22" fmla="*/ 539831 h 1570423"/>
              <a:gd name="connsiteX23" fmla="*/ 869950 w 2457450"/>
              <a:gd name="connsiteY23" fmla="*/ 635081 h 1570423"/>
              <a:gd name="connsiteX24" fmla="*/ 895350 w 2457450"/>
              <a:gd name="connsiteY24" fmla="*/ 571581 h 1570423"/>
              <a:gd name="connsiteX25" fmla="*/ 895350 w 2457450"/>
              <a:gd name="connsiteY25" fmla="*/ 660481 h 1570423"/>
              <a:gd name="connsiteX26" fmla="*/ 901700 w 2457450"/>
              <a:gd name="connsiteY26" fmla="*/ 603331 h 1570423"/>
              <a:gd name="connsiteX27" fmla="*/ 984250 w 2457450"/>
              <a:gd name="connsiteY27" fmla="*/ 692231 h 1570423"/>
              <a:gd name="connsiteX28" fmla="*/ 984250 w 2457450"/>
              <a:gd name="connsiteY28" fmla="*/ 647781 h 1570423"/>
              <a:gd name="connsiteX29" fmla="*/ 1016000 w 2457450"/>
              <a:gd name="connsiteY29" fmla="*/ 971631 h 1570423"/>
              <a:gd name="connsiteX30" fmla="*/ 1085850 w 2457450"/>
              <a:gd name="connsiteY30" fmla="*/ 838281 h 1570423"/>
              <a:gd name="connsiteX31" fmla="*/ 1149350 w 2457450"/>
              <a:gd name="connsiteY31" fmla="*/ 1136731 h 1570423"/>
              <a:gd name="connsiteX32" fmla="*/ 1270000 w 2457450"/>
              <a:gd name="connsiteY32" fmla="*/ 876381 h 1570423"/>
              <a:gd name="connsiteX33" fmla="*/ 1314450 w 2457450"/>
              <a:gd name="connsiteY33" fmla="*/ 1104981 h 1570423"/>
              <a:gd name="connsiteX34" fmla="*/ 1314450 w 2457450"/>
              <a:gd name="connsiteY34" fmla="*/ 952581 h 1570423"/>
              <a:gd name="connsiteX35" fmla="*/ 1352550 w 2457450"/>
              <a:gd name="connsiteY35" fmla="*/ 1085931 h 1570423"/>
              <a:gd name="connsiteX36" fmla="*/ 1473200 w 2457450"/>
              <a:gd name="connsiteY36" fmla="*/ 1282781 h 1570423"/>
              <a:gd name="connsiteX37" fmla="*/ 1473200 w 2457450"/>
              <a:gd name="connsiteY37" fmla="*/ 1085931 h 1570423"/>
              <a:gd name="connsiteX38" fmla="*/ 1555750 w 2457450"/>
              <a:gd name="connsiteY38" fmla="*/ 1251031 h 1570423"/>
              <a:gd name="connsiteX39" fmla="*/ 1587500 w 2457450"/>
              <a:gd name="connsiteY39" fmla="*/ 1225631 h 1570423"/>
              <a:gd name="connsiteX40" fmla="*/ 1657350 w 2457450"/>
              <a:gd name="connsiteY40" fmla="*/ 1562181 h 1570423"/>
              <a:gd name="connsiteX41" fmla="*/ 1682750 w 2457450"/>
              <a:gd name="connsiteY41" fmla="*/ 1473281 h 1570423"/>
              <a:gd name="connsiteX42" fmla="*/ 1682750 w 2457450"/>
              <a:gd name="connsiteY42" fmla="*/ 1543131 h 1570423"/>
              <a:gd name="connsiteX43" fmla="*/ 1708150 w 2457450"/>
              <a:gd name="connsiteY43" fmla="*/ 997031 h 1570423"/>
              <a:gd name="connsiteX44" fmla="*/ 1778000 w 2457450"/>
              <a:gd name="connsiteY44" fmla="*/ 1282781 h 1570423"/>
              <a:gd name="connsiteX45" fmla="*/ 1847850 w 2457450"/>
              <a:gd name="connsiteY45" fmla="*/ 698581 h 1570423"/>
              <a:gd name="connsiteX46" fmla="*/ 1847850 w 2457450"/>
              <a:gd name="connsiteY46" fmla="*/ 908131 h 1570423"/>
              <a:gd name="connsiteX47" fmla="*/ 1898650 w 2457450"/>
              <a:gd name="connsiteY47" fmla="*/ 533481 h 1570423"/>
              <a:gd name="connsiteX48" fmla="*/ 1936750 w 2457450"/>
              <a:gd name="connsiteY48" fmla="*/ 717631 h 1570423"/>
              <a:gd name="connsiteX49" fmla="*/ 1943100 w 2457450"/>
              <a:gd name="connsiteY49" fmla="*/ 298531 h 1570423"/>
              <a:gd name="connsiteX50" fmla="*/ 2006600 w 2457450"/>
              <a:gd name="connsiteY50" fmla="*/ 501731 h 1570423"/>
              <a:gd name="connsiteX51" fmla="*/ 2006600 w 2457450"/>
              <a:gd name="connsiteY51" fmla="*/ 342981 h 1570423"/>
              <a:gd name="connsiteX52" fmla="*/ 2057400 w 2457450"/>
              <a:gd name="connsiteY52" fmla="*/ 425531 h 1570423"/>
              <a:gd name="connsiteX53" fmla="*/ 2089150 w 2457450"/>
              <a:gd name="connsiteY53" fmla="*/ 317581 h 1570423"/>
              <a:gd name="connsiteX54" fmla="*/ 2089150 w 2457450"/>
              <a:gd name="connsiteY54" fmla="*/ 419181 h 1570423"/>
              <a:gd name="connsiteX55" fmla="*/ 2120900 w 2457450"/>
              <a:gd name="connsiteY55" fmla="*/ 355681 h 1570423"/>
              <a:gd name="connsiteX56" fmla="*/ 2120900 w 2457450"/>
              <a:gd name="connsiteY56" fmla="*/ 469981 h 1570423"/>
              <a:gd name="connsiteX57" fmla="*/ 2171700 w 2457450"/>
              <a:gd name="connsiteY57" fmla="*/ 349331 h 1570423"/>
              <a:gd name="connsiteX58" fmla="*/ 2171700 w 2457450"/>
              <a:gd name="connsiteY58" fmla="*/ 558881 h 1570423"/>
              <a:gd name="connsiteX59" fmla="*/ 2209800 w 2457450"/>
              <a:gd name="connsiteY59" fmla="*/ 323931 h 1570423"/>
              <a:gd name="connsiteX60" fmla="*/ 2209800 w 2457450"/>
              <a:gd name="connsiteY60" fmla="*/ 609681 h 1570423"/>
              <a:gd name="connsiteX61" fmla="*/ 2216150 w 2457450"/>
              <a:gd name="connsiteY61" fmla="*/ 184231 h 1570423"/>
              <a:gd name="connsiteX62" fmla="*/ 2241550 w 2457450"/>
              <a:gd name="connsiteY62" fmla="*/ 495381 h 1570423"/>
              <a:gd name="connsiteX63" fmla="*/ 2241550 w 2457450"/>
              <a:gd name="connsiteY63" fmla="*/ 330281 h 1570423"/>
              <a:gd name="connsiteX64" fmla="*/ 2286000 w 2457450"/>
              <a:gd name="connsiteY64" fmla="*/ 412831 h 1570423"/>
              <a:gd name="connsiteX65" fmla="*/ 2355850 w 2457450"/>
              <a:gd name="connsiteY65" fmla="*/ 177881 h 1570423"/>
              <a:gd name="connsiteX66" fmla="*/ 2387600 w 2457450"/>
              <a:gd name="connsiteY66" fmla="*/ 469981 h 1570423"/>
              <a:gd name="connsiteX67" fmla="*/ 2432050 w 2457450"/>
              <a:gd name="connsiteY67" fmla="*/ 235031 h 1570423"/>
              <a:gd name="connsiteX68" fmla="*/ 2457450 w 2457450"/>
              <a:gd name="connsiteY68" fmla="*/ 317581 h 157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57450" h="1570423">
                <a:moveTo>
                  <a:pt x="0" y="901781"/>
                </a:moveTo>
                <a:cubicBezTo>
                  <a:pt x="8996" y="975864"/>
                  <a:pt x="17992" y="1049948"/>
                  <a:pt x="38100" y="952581"/>
                </a:cubicBezTo>
                <a:cubicBezTo>
                  <a:pt x="58208" y="855214"/>
                  <a:pt x="101600" y="404364"/>
                  <a:pt x="120650" y="317581"/>
                </a:cubicBezTo>
                <a:cubicBezTo>
                  <a:pt x="139700" y="230798"/>
                  <a:pt x="147108" y="444581"/>
                  <a:pt x="152400" y="431881"/>
                </a:cubicBezTo>
                <a:cubicBezTo>
                  <a:pt x="157692" y="419181"/>
                  <a:pt x="149225" y="253023"/>
                  <a:pt x="152400" y="241381"/>
                </a:cubicBezTo>
                <a:cubicBezTo>
                  <a:pt x="155575" y="229739"/>
                  <a:pt x="164042" y="358856"/>
                  <a:pt x="171450" y="362031"/>
                </a:cubicBezTo>
                <a:cubicBezTo>
                  <a:pt x="178858" y="365206"/>
                  <a:pt x="189442" y="258314"/>
                  <a:pt x="196850" y="260431"/>
                </a:cubicBezTo>
                <a:cubicBezTo>
                  <a:pt x="204258" y="262548"/>
                  <a:pt x="211667" y="392723"/>
                  <a:pt x="215900" y="374731"/>
                </a:cubicBezTo>
                <a:cubicBezTo>
                  <a:pt x="220133" y="356739"/>
                  <a:pt x="216958" y="165181"/>
                  <a:pt x="222250" y="152481"/>
                </a:cubicBezTo>
                <a:cubicBezTo>
                  <a:pt x="227542" y="139781"/>
                  <a:pt x="230717" y="323931"/>
                  <a:pt x="247650" y="298531"/>
                </a:cubicBezTo>
                <a:cubicBezTo>
                  <a:pt x="264583" y="273131"/>
                  <a:pt x="310092" y="5373"/>
                  <a:pt x="323850" y="81"/>
                </a:cubicBezTo>
                <a:cubicBezTo>
                  <a:pt x="337608" y="-5211"/>
                  <a:pt x="313267" y="247731"/>
                  <a:pt x="330200" y="266781"/>
                </a:cubicBezTo>
                <a:cubicBezTo>
                  <a:pt x="347133" y="285831"/>
                  <a:pt x="404283" y="80514"/>
                  <a:pt x="425450" y="114381"/>
                </a:cubicBezTo>
                <a:cubicBezTo>
                  <a:pt x="446617" y="148248"/>
                  <a:pt x="445558" y="448814"/>
                  <a:pt x="457200" y="469981"/>
                </a:cubicBezTo>
                <a:cubicBezTo>
                  <a:pt x="468842" y="491148"/>
                  <a:pt x="486833" y="209631"/>
                  <a:pt x="495300" y="241381"/>
                </a:cubicBezTo>
                <a:cubicBezTo>
                  <a:pt x="503767" y="273131"/>
                  <a:pt x="496358" y="620264"/>
                  <a:pt x="508000" y="660481"/>
                </a:cubicBezTo>
                <a:cubicBezTo>
                  <a:pt x="519642" y="700698"/>
                  <a:pt x="543983" y="466806"/>
                  <a:pt x="565150" y="482681"/>
                </a:cubicBezTo>
                <a:cubicBezTo>
                  <a:pt x="586317" y="498556"/>
                  <a:pt x="619125" y="822406"/>
                  <a:pt x="635000" y="755731"/>
                </a:cubicBezTo>
                <a:cubicBezTo>
                  <a:pt x="650875" y="689056"/>
                  <a:pt x="639233" y="80514"/>
                  <a:pt x="660400" y="82631"/>
                </a:cubicBezTo>
                <a:cubicBezTo>
                  <a:pt x="681567" y="84748"/>
                  <a:pt x="738717" y="708106"/>
                  <a:pt x="762000" y="768431"/>
                </a:cubicBezTo>
                <a:cubicBezTo>
                  <a:pt x="785283" y="828756"/>
                  <a:pt x="788458" y="461514"/>
                  <a:pt x="800100" y="444581"/>
                </a:cubicBezTo>
                <a:cubicBezTo>
                  <a:pt x="811742" y="427648"/>
                  <a:pt x="820208" y="650956"/>
                  <a:pt x="831850" y="666831"/>
                </a:cubicBezTo>
                <a:cubicBezTo>
                  <a:pt x="843492" y="682706"/>
                  <a:pt x="863600" y="545123"/>
                  <a:pt x="869950" y="539831"/>
                </a:cubicBezTo>
                <a:cubicBezTo>
                  <a:pt x="876300" y="534539"/>
                  <a:pt x="865717" y="629789"/>
                  <a:pt x="869950" y="635081"/>
                </a:cubicBezTo>
                <a:cubicBezTo>
                  <a:pt x="874183" y="640373"/>
                  <a:pt x="891117" y="567348"/>
                  <a:pt x="895350" y="571581"/>
                </a:cubicBezTo>
                <a:cubicBezTo>
                  <a:pt x="899583" y="575814"/>
                  <a:pt x="894292" y="655190"/>
                  <a:pt x="895350" y="660481"/>
                </a:cubicBezTo>
                <a:cubicBezTo>
                  <a:pt x="896408" y="665772"/>
                  <a:pt x="886883" y="598039"/>
                  <a:pt x="901700" y="603331"/>
                </a:cubicBezTo>
                <a:cubicBezTo>
                  <a:pt x="916517" y="608623"/>
                  <a:pt x="970492" y="684823"/>
                  <a:pt x="984250" y="692231"/>
                </a:cubicBezTo>
                <a:cubicBezTo>
                  <a:pt x="998008" y="699639"/>
                  <a:pt x="978958" y="601214"/>
                  <a:pt x="984250" y="647781"/>
                </a:cubicBezTo>
                <a:cubicBezTo>
                  <a:pt x="989542" y="694348"/>
                  <a:pt x="999067" y="939881"/>
                  <a:pt x="1016000" y="971631"/>
                </a:cubicBezTo>
                <a:cubicBezTo>
                  <a:pt x="1032933" y="1003381"/>
                  <a:pt x="1063625" y="810764"/>
                  <a:pt x="1085850" y="838281"/>
                </a:cubicBezTo>
                <a:cubicBezTo>
                  <a:pt x="1108075" y="865798"/>
                  <a:pt x="1118658" y="1130381"/>
                  <a:pt x="1149350" y="1136731"/>
                </a:cubicBezTo>
                <a:cubicBezTo>
                  <a:pt x="1180042" y="1143081"/>
                  <a:pt x="1242483" y="881673"/>
                  <a:pt x="1270000" y="876381"/>
                </a:cubicBezTo>
                <a:cubicBezTo>
                  <a:pt x="1297517" y="871089"/>
                  <a:pt x="1307042" y="1092281"/>
                  <a:pt x="1314450" y="1104981"/>
                </a:cubicBezTo>
                <a:cubicBezTo>
                  <a:pt x="1321858" y="1117681"/>
                  <a:pt x="1308100" y="955756"/>
                  <a:pt x="1314450" y="952581"/>
                </a:cubicBezTo>
                <a:cubicBezTo>
                  <a:pt x="1320800" y="949406"/>
                  <a:pt x="1326092" y="1030898"/>
                  <a:pt x="1352550" y="1085931"/>
                </a:cubicBezTo>
                <a:cubicBezTo>
                  <a:pt x="1379008" y="1140964"/>
                  <a:pt x="1453092" y="1282781"/>
                  <a:pt x="1473200" y="1282781"/>
                </a:cubicBezTo>
                <a:cubicBezTo>
                  <a:pt x="1493308" y="1282781"/>
                  <a:pt x="1459442" y="1091223"/>
                  <a:pt x="1473200" y="1085931"/>
                </a:cubicBezTo>
                <a:cubicBezTo>
                  <a:pt x="1486958" y="1080639"/>
                  <a:pt x="1536700" y="1227748"/>
                  <a:pt x="1555750" y="1251031"/>
                </a:cubicBezTo>
                <a:cubicBezTo>
                  <a:pt x="1574800" y="1274314"/>
                  <a:pt x="1570567" y="1173773"/>
                  <a:pt x="1587500" y="1225631"/>
                </a:cubicBezTo>
                <a:cubicBezTo>
                  <a:pt x="1604433" y="1277489"/>
                  <a:pt x="1641475" y="1520906"/>
                  <a:pt x="1657350" y="1562181"/>
                </a:cubicBezTo>
                <a:cubicBezTo>
                  <a:pt x="1673225" y="1603456"/>
                  <a:pt x="1678517" y="1476456"/>
                  <a:pt x="1682750" y="1473281"/>
                </a:cubicBezTo>
                <a:cubicBezTo>
                  <a:pt x="1686983" y="1470106"/>
                  <a:pt x="1678517" y="1622506"/>
                  <a:pt x="1682750" y="1543131"/>
                </a:cubicBezTo>
                <a:cubicBezTo>
                  <a:pt x="1686983" y="1463756"/>
                  <a:pt x="1692275" y="1040423"/>
                  <a:pt x="1708150" y="997031"/>
                </a:cubicBezTo>
                <a:cubicBezTo>
                  <a:pt x="1724025" y="953639"/>
                  <a:pt x="1754717" y="1332523"/>
                  <a:pt x="1778000" y="1282781"/>
                </a:cubicBezTo>
                <a:cubicBezTo>
                  <a:pt x="1801283" y="1233039"/>
                  <a:pt x="1836208" y="761023"/>
                  <a:pt x="1847850" y="698581"/>
                </a:cubicBezTo>
                <a:cubicBezTo>
                  <a:pt x="1859492" y="636139"/>
                  <a:pt x="1839383" y="935648"/>
                  <a:pt x="1847850" y="908131"/>
                </a:cubicBezTo>
                <a:cubicBezTo>
                  <a:pt x="1856317" y="880614"/>
                  <a:pt x="1883833" y="565231"/>
                  <a:pt x="1898650" y="533481"/>
                </a:cubicBezTo>
                <a:cubicBezTo>
                  <a:pt x="1913467" y="501731"/>
                  <a:pt x="1929342" y="756789"/>
                  <a:pt x="1936750" y="717631"/>
                </a:cubicBezTo>
                <a:cubicBezTo>
                  <a:pt x="1944158" y="678473"/>
                  <a:pt x="1931458" y="334514"/>
                  <a:pt x="1943100" y="298531"/>
                </a:cubicBezTo>
                <a:cubicBezTo>
                  <a:pt x="1954742" y="262548"/>
                  <a:pt x="1996017" y="494323"/>
                  <a:pt x="2006600" y="501731"/>
                </a:cubicBezTo>
                <a:cubicBezTo>
                  <a:pt x="2017183" y="509139"/>
                  <a:pt x="1998133" y="355681"/>
                  <a:pt x="2006600" y="342981"/>
                </a:cubicBezTo>
                <a:cubicBezTo>
                  <a:pt x="2015067" y="330281"/>
                  <a:pt x="2043642" y="429764"/>
                  <a:pt x="2057400" y="425531"/>
                </a:cubicBezTo>
                <a:cubicBezTo>
                  <a:pt x="2071158" y="421298"/>
                  <a:pt x="2083859" y="318639"/>
                  <a:pt x="2089150" y="317581"/>
                </a:cubicBezTo>
                <a:cubicBezTo>
                  <a:pt x="2094441" y="316523"/>
                  <a:pt x="2083858" y="412831"/>
                  <a:pt x="2089150" y="419181"/>
                </a:cubicBezTo>
                <a:cubicBezTo>
                  <a:pt x="2094442" y="425531"/>
                  <a:pt x="2115608" y="347214"/>
                  <a:pt x="2120900" y="355681"/>
                </a:cubicBezTo>
                <a:cubicBezTo>
                  <a:pt x="2126192" y="364148"/>
                  <a:pt x="2112433" y="471039"/>
                  <a:pt x="2120900" y="469981"/>
                </a:cubicBezTo>
                <a:cubicBezTo>
                  <a:pt x="2129367" y="468923"/>
                  <a:pt x="2163233" y="334514"/>
                  <a:pt x="2171700" y="349331"/>
                </a:cubicBezTo>
                <a:cubicBezTo>
                  <a:pt x="2180167" y="364148"/>
                  <a:pt x="2165350" y="563114"/>
                  <a:pt x="2171700" y="558881"/>
                </a:cubicBezTo>
                <a:cubicBezTo>
                  <a:pt x="2178050" y="554648"/>
                  <a:pt x="2203450" y="315464"/>
                  <a:pt x="2209800" y="323931"/>
                </a:cubicBezTo>
                <a:cubicBezTo>
                  <a:pt x="2216150" y="332398"/>
                  <a:pt x="2208742" y="632964"/>
                  <a:pt x="2209800" y="609681"/>
                </a:cubicBezTo>
                <a:cubicBezTo>
                  <a:pt x="2210858" y="586398"/>
                  <a:pt x="2210858" y="203281"/>
                  <a:pt x="2216150" y="184231"/>
                </a:cubicBezTo>
                <a:cubicBezTo>
                  <a:pt x="2221442" y="165181"/>
                  <a:pt x="2237317" y="471039"/>
                  <a:pt x="2241550" y="495381"/>
                </a:cubicBezTo>
                <a:cubicBezTo>
                  <a:pt x="2245783" y="519723"/>
                  <a:pt x="2234142" y="344039"/>
                  <a:pt x="2241550" y="330281"/>
                </a:cubicBezTo>
                <a:cubicBezTo>
                  <a:pt x="2248958" y="316523"/>
                  <a:pt x="2266950" y="438231"/>
                  <a:pt x="2286000" y="412831"/>
                </a:cubicBezTo>
                <a:cubicBezTo>
                  <a:pt x="2305050" y="387431"/>
                  <a:pt x="2338917" y="168356"/>
                  <a:pt x="2355850" y="177881"/>
                </a:cubicBezTo>
                <a:cubicBezTo>
                  <a:pt x="2372783" y="187406"/>
                  <a:pt x="2374900" y="460456"/>
                  <a:pt x="2387600" y="469981"/>
                </a:cubicBezTo>
                <a:cubicBezTo>
                  <a:pt x="2400300" y="479506"/>
                  <a:pt x="2420408" y="260431"/>
                  <a:pt x="2432050" y="235031"/>
                </a:cubicBezTo>
                <a:cubicBezTo>
                  <a:pt x="2443692" y="209631"/>
                  <a:pt x="2457450" y="317581"/>
                  <a:pt x="2457450" y="31758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7" name="Freeform 36"/>
          <p:cNvSpPr/>
          <p:nvPr/>
        </p:nvSpPr>
        <p:spPr>
          <a:xfrm>
            <a:off x="4072194" y="1796311"/>
            <a:ext cx="1952625" cy="714529"/>
          </a:xfrm>
          <a:custGeom>
            <a:avLst/>
            <a:gdLst>
              <a:gd name="connsiteX0" fmla="*/ 0 w 2603500"/>
              <a:gd name="connsiteY0" fmla="*/ 673293 h 952705"/>
              <a:gd name="connsiteX1" fmla="*/ 50800 w 2603500"/>
              <a:gd name="connsiteY1" fmla="*/ 952693 h 952705"/>
              <a:gd name="connsiteX2" fmla="*/ 120650 w 2603500"/>
              <a:gd name="connsiteY2" fmla="*/ 685993 h 952705"/>
              <a:gd name="connsiteX3" fmla="*/ 133350 w 2603500"/>
              <a:gd name="connsiteY3" fmla="*/ 914593 h 952705"/>
              <a:gd name="connsiteX4" fmla="*/ 209550 w 2603500"/>
              <a:gd name="connsiteY4" fmla="*/ 692343 h 952705"/>
              <a:gd name="connsiteX5" fmla="*/ 234950 w 2603500"/>
              <a:gd name="connsiteY5" fmla="*/ 793943 h 952705"/>
              <a:gd name="connsiteX6" fmla="*/ 298450 w 2603500"/>
              <a:gd name="connsiteY6" fmla="*/ 660593 h 952705"/>
              <a:gd name="connsiteX7" fmla="*/ 336550 w 2603500"/>
              <a:gd name="connsiteY7" fmla="*/ 812993 h 952705"/>
              <a:gd name="connsiteX8" fmla="*/ 406400 w 2603500"/>
              <a:gd name="connsiteY8" fmla="*/ 711393 h 952705"/>
              <a:gd name="connsiteX9" fmla="*/ 482600 w 2603500"/>
              <a:gd name="connsiteY9" fmla="*/ 908243 h 952705"/>
              <a:gd name="connsiteX10" fmla="*/ 520700 w 2603500"/>
              <a:gd name="connsiteY10" fmla="*/ 711393 h 952705"/>
              <a:gd name="connsiteX11" fmla="*/ 584200 w 2603500"/>
              <a:gd name="connsiteY11" fmla="*/ 819343 h 952705"/>
              <a:gd name="connsiteX12" fmla="*/ 692150 w 2603500"/>
              <a:gd name="connsiteY12" fmla="*/ 838393 h 952705"/>
              <a:gd name="connsiteX13" fmla="*/ 692150 w 2603500"/>
              <a:gd name="connsiteY13" fmla="*/ 933643 h 952705"/>
              <a:gd name="connsiteX14" fmla="*/ 723900 w 2603500"/>
              <a:gd name="connsiteY14" fmla="*/ 711393 h 952705"/>
              <a:gd name="connsiteX15" fmla="*/ 736600 w 2603500"/>
              <a:gd name="connsiteY15" fmla="*/ 825693 h 952705"/>
              <a:gd name="connsiteX16" fmla="*/ 812800 w 2603500"/>
              <a:gd name="connsiteY16" fmla="*/ 622493 h 952705"/>
              <a:gd name="connsiteX17" fmla="*/ 825500 w 2603500"/>
              <a:gd name="connsiteY17" fmla="*/ 698693 h 952705"/>
              <a:gd name="connsiteX18" fmla="*/ 895350 w 2603500"/>
              <a:gd name="connsiteY18" fmla="*/ 482793 h 952705"/>
              <a:gd name="connsiteX19" fmla="*/ 908050 w 2603500"/>
              <a:gd name="connsiteY19" fmla="*/ 584393 h 952705"/>
              <a:gd name="connsiteX20" fmla="*/ 908050 w 2603500"/>
              <a:gd name="connsiteY20" fmla="*/ 451043 h 952705"/>
              <a:gd name="connsiteX21" fmla="*/ 984250 w 2603500"/>
              <a:gd name="connsiteY21" fmla="*/ 470093 h 952705"/>
              <a:gd name="connsiteX22" fmla="*/ 1073150 w 2603500"/>
              <a:gd name="connsiteY22" fmla="*/ 197043 h 952705"/>
              <a:gd name="connsiteX23" fmla="*/ 1092200 w 2603500"/>
              <a:gd name="connsiteY23" fmla="*/ 317693 h 952705"/>
              <a:gd name="connsiteX24" fmla="*/ 1136650 w 2603500"/>
              <a:gd name="connsiteY24" fmla="*/ 260543 h 952705"/>
              <a:gd name="connsiteX25" fmla="*/ 1250950 w 2603500"/>
              <a:gd name="connsiteY25" fmla="*/ 203393 h 952705"/>
              <a:gd name="connsiteX26" fmla="*/ 1352550 w 2603500"/>
              <a:gd name="connsiteY26" fmla="*/ 228793 h 952705"/>
              <a:gd name="connsiteX27" fmla="*/ 1365250 w 2603500"/>
              <a:gd name="connsiteY27" fmla="*/ 6543 h 952705"/>
              <a:gd name="connsiteX28" fmla="*/ 1498600 w 2603500"/>
              <a:gd name="connsiteY28" fmla="*/ 216093 h 952705"/>
              <a:gd name="connsiteX29" fmla="*/ 1543050 w 2603500"/>
              <a:gd name="connsiteY29" fmla="*/ 114493 h 952705"/>
              <a:gd name="connsiteX30" fmla="*/ 1574800 w 2603500"/>
              <a:gd name="connsiteY30" fmla="*/ 152593 h 952705"/>
              <a:gd name="connsiteX31" fmla="*/ 1663700 w 2603500"/>
              <a:gd name="connsiteY31" fmla="*/ 120843 h 952705"/>
              <a:gd name="connsiteX32" fmla="*/ 1670050 w 2603500"/>
              <a:gd name="connsiteY32" fmla="*/ 209743 h 952705"/>
              <a:gd name="connsiteX33" fmla="*/ 1733550 w 2603500"/>
              <a:gd name="connsiteY33" fmla="*/ 108143 h 952705"/>
              <a:gd name="connsiteX34" fmla="*/ 1778000 w 2603500"/>
              <a:gd name="connsiteY34" fmla="*/ 177993 h 952705"/>
              <a:gd name="connsiteX35" fmla="*/ 1816100 w 2603500"/>
              <a:gd name="connsiteY35" fmla="*/ 57343 h 952705"/>
              <a:gd name="connsiteX36" fmla="*/ 1879600 w 2603500"/>
              <a:gd name="connsiteY36" fmla="*/ 235143 h 952705"/>
              <a:gd name="connsiteX37" fmla="*/ 1911350 w 2603500"/>
              <a:gd name="connsiteY37" fmla="*/ 50993 h 952705"/>
              <a:gd name="connsiteX38" fmla="*/ 1987550 w 2603500"/>
              <a:gd name="connsiteY38" fmla="*/ 241493 h 952705"/>
              <a:gd name="connsiteX39" fmla="*/ 2006600 w 2603500"/>
              <a:gd name="connsiteY39" fmla="*/ 95443 h 952705"/>
              <a:gd name="connsiteX40" fmla="*/ 2025650 w 2603500"/>
              <a:gd name="connsiteY40" fmla="*/ 228793 h 952705"/>
              <a:gd name="connsiteX41" fmla="*/ 2152650 w 2603500"/>
              <a:gd name="connsiteY41" fmla="*/ 101793 h 952705"/>
              <a:gd name="connsiteX42" fmla="*/ 2178050 w 2603500"/>
              <a:gd name="connsiteY42" fmla="*/ 184343 h 952705"/>
              <a:gd name="connsiteX43" fmla="*/ 2298700 w 2603500"/>
              <a:gd name="connsiteY43" fmla="*/ 193 h 952705"/>
              <a:gd name="connsiteX44" fmla="*/ 2336800 w 2603500"/>
              <a:gd name="connsiteY44" fmla="*/ 146243 h 952705"/>
              <a:gd name="connsiteX45" fmla="*/ 2451100 w 2603500"/>
              <a:gd name="connsiteY45" fmla="*/ 584393 h 952705"/>
              <a:gd name="connsiteX46" fmla="*/ 2476500 w 2603500"/>
              <a:gd name="connsiteY46" fmla="*/ 311343 h 952705"/>
              <a:gd name="connsiteX47" fmla="*/ 2565400 w 2603500"/>
              <a:gd name="connsiteY47" fmla="*/ 470093 h 952705"/>
              <a:gd name="connsiteX48" fmla="*/ 2603500 w 2603500"/>
              <a:gd name="connsiteY48" fmla="*/ 374843 h 95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03500" h="952705">
                <a:moveTo>
                  <a:pt x="0" y="673293"/>
                </a:moveTo>
                <a:cubicBezTo>
                  <a:pt x="15346" y="811934"/>
                  <a:pt x="30692" y="950576"/>
                  <a:pt x="50800" y="952693"/>
                </a:cubicBezTo>
                <a:cubicBezTo>
                  <a:pt x="70908" y="954810"/>
                  <a:pt x="106892" y="692343"/>
                  <a:pt x="120650" y="685993"/>
                </a:cubicBezTo>
                <a:cubicBezTo>
                  <a:pt x="134408" y="679643"/>
                  <a:pt x="118533" y="913535"/>
                  <a:pt x="133350" y="914593"/>
                </a:cubicBezTo>
                <a:cubicBezTo>
                  <a:pt x="148167" y="915651"/>
                  <a:pt x="192617" y="712451"/>
                  <a:pt x="209550" y="692343"/>
                </a:cubicBezTo>
                <a:cubicBezTo>
                  <a:pt x="226483" y="672235"/>
                  <a:pt x="220133" y="799235"/>
                  <a:pt x="234950" y="793943"/>
                </a:cubicBezTo>
                <a:cubicBezTo>
                  <a:pt x="249767" y="788651"/>
                  <a:pt x="281517" y="657418"/>
                  <a:pt x="298450" y="660593"/>
                </a:cubicBezTo>
                <a:cubicBezTo>
                  <a:pt x="315383" y="663768"/>
                  <a:pt x="318558" y="804526"/>
                  <a:pt x="336550" y="812993"/>
                </a:cubicBezTo>
                <a:cubicBezTo>
                  <a:pt x="354542" y="821460"/>
                  <a:pt x="382058" y="695518"/>
                  <a:pt x="406400" y="711393"/>
                </a:cubicBezTo>
                <a:cubicBezTo>
                  <a:pt x="430742" y="727268"/>
                  <a:pt x="463550" y="908243"/>
                  <a:pt x="482600" y="908243"/>
                </a:cubicBezTo>
                <a:cubicBezTo>
                  <a:pt x="501650" y="908243"/>
                  <a:pt x="503767" y="726210"/>
                  <a:pt x="520700" y="711393"/>
                </a:cubicBezTo>
                <a:cubicBezTo>
                  <a:pt x="537633" y="696576"/>
                  <a:pt x="555625" y="798176"/>
                  <a:pt x="584200" y="819343"/>
                </a:cubicBezTo>
                <a:cubicBezTo>
                  <a:pt x="612775" y="840510"/>
                  <a:pt x="674158" y="819343"/>
                  <a:pt x="692150" y="838393"/>
                </a:cubicBezTo>
                <a:cubicBezTo>
                  <a:pt x="710142" y="857443"/>
                  <a:pt x="686858" y="954809"/>
                  <a:pt x="692150" y="933643"/>
                </a:cubicBezTo>
                <a:cubicBezTo>
                  <a:pt x="697442" y="912477"/>
                  <a:pt x="716492" y="729385"/>
                  <a:pt x="723900" y="711393"/>
                </a:cubicBezTo>
                <a:cubicBezTo>
                  <a:pt x="731308" y="693401"/>
                  <a:pt x="721783" y="840510"/>
                  <a:pt x="736600" y="825693"/>
                </a:cubicBezTo>
                <a:cubicBezTo>
                  <a:pt x="751417" y="810876"/>
                  <a:pt x="797983" y="643660"/>
                  <a:pt x="812800" y="622493"/>
                </a:cubicBezTo>
                <a:cubicBezTo>
                  <a:pt x="827617" y="601326"/>
                  <a:pt x="811742" y="721976"/>
                  <a:pt x="825500" y="698693"/>
                </a:cubicBezTo>
                <a:cubicBezTo>
                  <a:pt x="839258" y="675410"/>
                  <a:pt x="881592" y="501843"/>
                  <a:pt x="895350" y="482793"/>
                </a:cubicBezTo>
                <a:cubicBezTo>
                  <a:pt x="909108" y="463743"/>
                  <a:pt x="905933" y="589685"/>
                  <a:pt x="908050" y="584393"/>
                </a:cubicBezTo>
                <a:cubicBezTo>
                  <a:pt x="910167" y="579101"/>
                  <a:pt x="895350" y="470093"/>
                  <a:pt x="908050" y="451043"/>
                </a:cubicBezTo>
                <a:cubicBezTo>
                  <a:pt x="920750" y="431993"/>
                  <a:pt x="956733" y="512426"/>
                  <a:pt x="984250" y="470093"/>
                </a:cubicBezTo>
                <a:cubicBezTo>
                  <a:pt x="1011767" y="427760"/>
                  <a:pt x="1055158" y="222443"/>
                  <a:pt x="1073150" y="197043"/>
                </a:cubicBezTo>
                <a:cubicBezTo>
                  <a:pt x="1091142" y="171643"/>
                  <a:pt x="1081617" y="307110"/>
                  <a:pt x="1092200" y="317693"/>
                </a:cubicBezTo>
                <a:cubicBezTo>
                  <a:pt x="1102783" y="328276"/>
                  <a:pt x="1110192" y="279593"/>
                  <a:pt x="1136650" y="260543"/>
                </a:cubicBezTo>
                <a:cubicBezTo>
                  <a:pt x="1163108" y="241493"/>
                  <a:pt x="1214967" y="208685"/>
                  <a:pt x="1250950" y="203393"/>
                </a:cubicBezTo>
                <a:cubicBezTo>
                  <a:pt x="1286933" y="198101"/>
                  <a:pt x="1333500" y="261601"/>
                  <a:pt x="1352550" y="228793"/>
                </a:cubicBezTo>
                <a:cubicBezTo>
                  <a:pt x="1371600" y="195985"/>
                  <a:pt x="1340908" y="8660"/>
                  <a:pt x="1365250" y="6543"/>
                </a:cubicBezTo>
                <a:cubicBezTo>
                  <a:pt x="1389592" y="4426"/>
                  <a:pt x="1468967" y="198101"/>
                  <a:pt x="1498600" y="216093"/>
                </a:cubicBezTo>
                <a:cubicBezTo>
                  <a:pt x="1528233" y="234085"/>
                  <a:pt x="1530350" y="125076"/>
                  <a:pt x="1543050" y="114493"/>
                </a:cubicBezTo>
                <a:cubicBezTo>
                  <a:pt x="1555750" y="103910"/>
                  <a:pt x="1554692" y="151535"/>
                  <a:pt x="1574800" y="152593"/>
                </a:cubicBezTo>
                <a:cubicBezTo>
                  <a:pt x="1594908" y="153651"/>
                  <a:pt x="1647825" y="111318"/>
                  <a:pt x="1663700" y="120843"/>
                </a:cubicBezTo>
                <a:cubicBezTo>
                  <a:pt x="1679575" y="130368"/>
                  <a:pt x="1658408" y="211860"/>
                  <a:pt x="1670050" y="209743"/>
                </a:cubicBezTo>
                <a:cubicBezTo>
                  <a:pt x="1681692" y="207626"/>
                  <a:pt x="1715558" y="113435"/>
                  <a:pt x="1733550" y="108143"/>
                </a:cubicBezTo>
                <a:cubicBezTo>
                  <a:pt x="1751542" y="102851"/>
                  <a:pt x="1764242" y="186460"/>
                  <a:pt x="1778000" y="177993"/>
                </a:cubicBezTo>
                <a:cubicBezTo>
                  <a:pt x="1791758" y="169526"/>
                  <a:pt x="1799167" y="47818"/>
                  <a:pt x="1816100" y="57343"/>
                </a:cubicBezTo>
                <a:cubicBezTo>
                  <a:pt x="1833033" y="66868"/>
                  <a:pt x="1863725" y="236201"/>
                  <a:pt x="1879600" y="235143"/>
                </a:cubicBezTo>
                <a:cubicBezTo>
                  <a:pt x="1895475" y="234085"/>
                  <a:pt x="1893359" y="49935"/>
                  <a:pt x="1911350" y="50993"/>
                </a:cubicBezTo>
                <a:cubicBezTo>
                  <a:pt x="1929341" y="52051"/>
                  <a:pt x="1971675" y="234085"/>
                  <a:pt x="1987550" y="241493"/>
                </a:cubicBezTo>
                <a:cubicBezTo>
                  <a:pt x="2003425" y="248901"/>
                  <a:pt x="2000250" y="97560"/>
                  <a:pt x="2006600" y="95443"/>
                </a:cubicBezTo>
                <a:cubicBezTo>
                  <a:pt x="2012950" y="93326"/>
                  <a:pt x="2001308" y="227735"/>
                  <a:pt x="2025650" y="228793"/>
                </a:cubicBezTo>
                <a:cubicBezTo>
                  <a:pt x="2049992" y="229851"/>
                  <a:pt x="2127250" y="109201"/>
                  <a:pt x="2152650" y="101793"/>
                </a:cubicBezTo>
                <a:cubicBezTo>
                  <a:pt x="2178050" y="94385"/>
                  <a:pt x="2153708" y="201276"/>
                  <a:pt x="2178050" y="184343"/>
                </a:cubicBezTo>
                <a:cubicBezTo>
                  <a:pt x="2202392" y="167410"/>
                  <a:pt x="2272242" y="6543"/>
                  <a:pt x="2298700" y="193"/>
                </a:cubicBezTo>
                <a:cubicBezTo>
                  <a:pt x="2325158" y="-6157"/>
                  <a:pt x="2336800" y="146243"/>
                  <a:pt x="2336800" y="146243"/>
                </a:cubicBezTo>
                <a:cubicBezTo>
                  <a:pt x="2362200" y="243610"/>
                  <a:pt x="2427817" y="556876"/>
                  <a:pt x="2451100" y="584393"/>
                </a:cubicBezTo>
                <a:cubicBezTo>
                  <a:pt x="2474383" y="611910"/>
                  <a:pt x="2457450" y="330393"/>
                  <a:pt x="2476500" y="311343"/>
                </a:cubicBezTo>
                <a:cubicBezTo>
                  <a:pt x="2495550" y="292293"/>
                  <a:pt x="2544233" y="459510"/>
                  <a:pt x="2565400" y="470093"/>
                </a:cubicBezTo>
                <a:cubicBezTo>
                  <a:pt x="2586567" y="480676"/>
                  <a:pt x="2603500" y="374843"/>
                  <a:pt x="2603500" y="37484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9" name="Freeform 38"/>
          <p:cNvSpPr/>
          <p:nvPr/>
        </p:nvSpPr>
        <p:spPr>
          <a:xfrm>
            <a:off x="4072193" y="1417262"/>
            <a:ext cx="1833563" cy="1223018"/>
          </a:xfrm>
          <a:custGeom>
            <a:avLst/>
            <a:gdLst>
              <a:gd name="connsiteX0" fmla="*/ 0 w 2444750"/>
              <a:gd name="connsiteY0" fmla="*/ 1175916 h 1285121"/>
              <a:gd name="connsiteX1" fmla="*/ 82550 w 2444750"/>
              <a:gd name="connsiteY1" fmla="*/ 636166 h 1285121"/>
              <a:gd name="connsiteX2" fmla="*/ 127000 w 2444750"/>
              <a:gd name="connsiteY2" fmla="*/ 744116 h 1285121"/>
              <a:gd name="connsiteX3" fmla="*/ 146050 w 2444750"/>
              <a:gd name="connsiteY3" fmla="*/ 629816 h 1285121"/>
              <a:gd name="connsiteX4" fmla="*/ 209550 w 2444750"/>
              <a:gd name="connsiteY4" fmla="*/ 712366 h 1285121"/>
              <a:gd name="connsiteX5" fmla="*/ 209550 w 2444750"/>
              <a:gd name="connsiteY5" fmla="*/ 680616 h 1285121"/>
              <a:gd name="connsiteX6" fmla="*/ 234950 w 2444750"/>
              <a:gd name="connsiteY6" fmla="*/ 737766 h 1285121"/>
              <a:gd name="connsiteX7" fmla="*/ 298450 w 2444750"/>
              <a:gd name="connsiteY7" fmla="*/ 598066 h 1285121"/>
              <a:gd name="connsiteX8" fmla="*/ 330200 w 2444750"/>
              <a:gd name="connsiteY8" fmla="*/ 718716 h 1285121"/>
              <a:gd name="connsiteX9" fmla="*/ 336550 w 2444750"/>
              <a:gd name="connsiteY9" fmla="*/ 585366 h 1285121"/>
              <a:gd name="connsiteX10" fmla="*/ 374650 w 2444750"/>
              <a:gd name="connsiteY10" fmla="*/ 667916 h 1285121"/>
              <a:gd name="connsiteX11" fmla="*/ 393700 w 2444750"/>
              <a:gd name="connsiteY11" fmla="*/ 579016 h 1285121"/>
              <a:gd name="connsiteX12" fmla="*/ 438150 w 2444750"/>
              <a:gd name="connsiteY12" fmla="*/ 750466 h 1285121"/>
              <a:gd name="connsiteX13" fmla="*/ 457200 w 2444750"/>
              <a:gd name="connsiteY13" fmla="*/ 629816 h 1285121"/>
              <a:gd name="connsiteX14" fmla="*/ 457200 w 2444750"/>
              <a:gd name="connsiteY14" fmla="*/ 794916 h 1285121"/>
              <a:gd name="connsiteX15" fmla="*/ 552450 w 2444750"/>
              <a:gd name="connsiteY15" fmla="*/ 623466 h 1285121"/>
              <a:gd name="connsiteX16" fmla="*/ 577850 w 2444750"/>
              <a:gd name="connsiteY16" fmla="*/ 839366 h 1285121"/>
              <a:gd name="connsiteX17" fmla="*/ 654050 w 2444750"/>
              <a:gd name="connsiteY17" fmla="*/ 572666 h 1285121"/>
              <a:gd name="connsiteX18" fmla="*/ 704850 w 2444750"/>
              <a:gd name="connsiteY18" fmla="*/ 744116 h 1285121"/>
              <a:gd name="connsiteX19" fmla="*/ 717550 w 2444750"/>
              <a:gd name="connsiteY19" fmla="*/ 699666 h 1285121"/>
              <a:gd name="connsiteX20" fmla="*/ 692150 w 2444750"/>
              <a:gd name="connsiteY20" fmla="*/ 1080666 h 1285121"/>
              <a:gd name="connsiteX21" fmla="*/ 844550 w 2444750"/>
              <a:gd name="connsiteY21" fmla="*/ 1042566 h 1285121"/>
              <a:gd name="connsiteX22" fmla="*/ 939800 w 2444750"/>
              <a:gd name="connsiteY22" fmla="*/ 1283866 h 1285121"/>
              <a:gd name="connsiteX23" fmla="*/ 1022350 w 2444750"/>
              <a:gd name="connsiteY23" fmla="*/ 921916 h 1285121"/>
              <a:gd name="connsiteX24" fmla="*/ 1047750 w 2444750"/>
              <a:gd name="connsiteY24" fmla="*/ 1106066 h 1285121"/>
              <a:gd name="connsiteX25" fmla="*/ 1143000 w 2444750"/>
              <a:gd name="connsiteY25" fmla="*/ 1004466 h 1285121"/>
              <a:gd name="connsiteX26" fmla="*/ 1219200 w 2444750"/>
              <a:gd name="connsiteY26" fmla="*/ 1150516 h 1285121"/>
              <a:gd name="connsiteX27" fmla="*/ 1225550 w 2444750"/>
              <a:gd name="connsiteY27" fmla="*/ 1029866 h 1285121"/>
              <a:gd name="connsiteX28" fmla="*/ 1250950 w 2444750"/>
              <a:gd name="connsiteY28" fmla="*/ 1118766 h 1285121"/>
              <a:gd name="connsiteX29" fmla="*/ 1282700 w 2444750"/>
              <a:gd name="connsiteY29" fmla="*/ 1029866 h 1285121"/>
              <a:gd name="connsiteX30" fmla="*/ 1358900 w 2444750"/>
              <a:gd name="connsiteY30" fmla="*/ 1093366 h 1285121"/>
              <a:gd name="connsiteX31" fmla="*/ 1358900 w 2444750"/>
              <a:gd name="connsiteY31" fmla="*/ 998116 h 1285121"/>
              <a:gd name="connsiteX32" fmla="*/ 1416050 w 2444750"/>
              <a:gd name="connsiteY32" fmla="*/ 1112416 h 1285121"/>
              <a:gd name="connsiteX33" fmla="*/ 1485900 w 2444750"/>
              <a:gd name="connsiteY33" fmla="*/ 998116 h 1285121"/>
              <a:gd name="connsiteX34" fmla="*/ 1517650 w 2444750"/>
              <a:gd name="connsiteY34" fmla="*/ 1131466 h 1285121"/>
              <a:gd name="connsiteX35" fmla="*/ 1574800 w 2444750"/>
              <a:gd name="connsiteY35" fmla="*/ 972716 h 1285121"/>
              <a:gd name="connsiteX36" fmla="*/ 1593850 w 2444750"/>
              <a:gd name="connsiteY36" fmla="*/ 1010816 h 1285121"/>
              <a:gd name="connsiteX37" fmla="*/ 1657350 w 2444750"/>
              <a:gd name="connsiteY37" fmla="*/ 756816 h 1285121"/>
              <a:gd name="connsiteX38" fmla="*/ 1670050 w 2444750"/>
              <a:gd name="connsiteY38" fmla="*/ 845716 h 1285121"/>
              <a:gd name="connsiteX39" fmla="*/ 1866900 w 2444750"/>
              <a:gd name="connsiteY39" fmla="*/ 236116 h 1285121"/>
              <a:gd name="connsiteX40" fmla="*/ 1866900 w 2444750"/>
              <a:gd name="connsiteY40" fmla="*/ 1166 h 1285121"/>
              <a:gd name="connsiteX41" fmla="*/ 1943100 w 2444750"/>
              <a:gd name="connsiteY41" fmla="*/ 140866 h 1285121"/>
              <a:gd name="connsiteX42" fmla="*/ 1949450 w 2444750"/>
              <a:gd name="connsiteY42" fmla="*/ 26566 h 1285121"/>
              <a:gd name="connsiteX43" fmla="*/ 1962150 w 2444750"/>
              <a:gd name="connsiteY43" fmla="*/ 109116 h 1285121"/>
              <a:gd name="connsiteX44" fmla="*/ 2019300 w 2444750"/>
              <a:gd name="connsiteY44" fmla="*/ 71016 h 1285121"/>
              <a:gd name="connsiteX45" fmla="*/ 2038350 w 2444750"/>
              <a:gd name="connsiteY45" fmla="*/ 172616 h 1285121"/>
              <a:gd name="connsiteX46" fmla="*/ 2095500 w 2444750"/>
              <a:gd name="connsiteY46" fmla="*/ 7516 h 1285121"/>
              <a:gd name="connsiteX47" fmla="*/ 2127250 w 2444750"/>
              <a:gd name="connsiteY47" fmla="*/ 267866 h 1285121"/>
              <a:gd name="connsiteX48" fmla="*/ 2216150 w 2444750"/>
              <a:gd name="connsiteY48" fmla="*/ 147216 h 1285121"/>
              <a:gd name="connsiteX49" fmla="*/ 2241550 w 2444750"/>
              <a:gd name="connsiteY49" fmla="*/ 299616 h 1285121"/>
              <a:gd name="connsiteX50" fmla="*/ 2305050 w 2444750"/>
              <a:gd name="connsiteY50" fmla="*/ 242466 h 1285121"/>
              <a:gd name="connsiteX51" fmla="*/ 2336800 w 2444750"/>
              <a:gd name="connsiteY51" fmla="*/ 318666 h 1285121"/>
              <a:gd name="connsiteX52" fmla="*/ 2362200 w 2444750"/>
              <a:gd name="connsiteY52" fmla="*/ 223416 h 1285121"/>
              <a:gd name="connsiteX53" fmla="*/ 2387600 w 2444750"/>
              <a:gd name="connsiteY53" fmla="*/ 350416 h 1285121"/>
              <a:gd name="connsiteX54" fmla="*/ 2419350 w 2444750"/>
              <a:gd name="connsiteY54" fmla="*/ 267866 h 1285121"/>
              <a:gd name="connsiteX55" fmla="*/ 2444750 w 2444750"/>
              <a:gd name="connsiteY55" fmla="*/ 299616 h 1285121"/>
              <a:gd name="connsiteX0" fmla="*/ 0 w 2444750"/>
              <a:gd name="connsiteY0" fmla="*/ 1188544 h 1297749"/>
              <a:gd name="connsiteX1" fmla="*/ 82550 w 2444750"/>
              <a:gd name="connsiteY1" fmla="*/ 648794 h 1297749"/>
              <a:gd name="connsiteX2" fmla="*/ 127000 w 2444750"/>
              <a:gd name="connsiteY2" fmla="*/ 756744 h 1297749"/>
              <a:gd name="connsiteX3" fmla="*/ 146050 w 2444750"/>
              <a:gd name="connsiteY3" fmla="*/ 642444 h 1297749"/>
              <a:gd name="connsiteX4" fmla="*/ 209550 w 2444750"/>
              <a:gd name="connsiteY4" fmla="*/ 724994 h 1297749"/>
              <a:gd name="connsiteX5" fmla="*/ 209550 w 2444750"/>
              <a:gd name="connsiteY5" fmla="*/ 693244 h 1297749"/>
              <a:gd name="connsiteX6" fmla="*/ 234950 w 2444750"/>
              <a:gd name="connsiteY6" fmla="*/ 750394 h 1297749"/>
              <a:gd name="connsiteX7" fmla="*/ 298450 w 2444750"/>
              <a:gd name="connsiteY7" fmla="*/ 610694 h 1297749"/>
              <a:gd name="connsiteX8" fmla="*/ 330200 w 2444750"/>
              <a:gd name="connsiteY8" fmla="*/ 731344 h 1297749"/>
              <a:gd name="connsiteX9" fmla="*/ 336550 w 2444750"/>
              <a:gd name="connsiteY9" fmla="*/ 597994 h 1297749"/>
              <a:gd name="connsiteX10" fmla="*/ 374650 w 2444750"/>
              <a:gd name="connsiteY10" fmla="*/ 680544 h 1297749"/>
              <a:gd name="connsiteX11" fmla="*/ 393700 w 2444750"/>
              <a:gd name="connsiteY11" fmla="*/ 591644 h 1297749"/>
              <a:gd name="connsiteX12" fmla="*/ 438150 w 2444750"/>
              <a:gd name="connsiteY12" fmla="*/ 763094 h 1297749"/>
              <a:gd name="connsiteX13" fmla="*/ 457200 w 2444750"/>
              <a:gd name="connsiteY13" fmla="*/ 642444 h 1297749"/>
              <a:gd name="connsiteX14" fmla="*/ 457200 w 2444750"/>
              <a:gd name="connsiteY14" fmla="*/ 807544 h 1297749"/>
              <a:gd name="connsiteX15" fmla="*/ 552450 w 2444750"/>
              <a:gd name="connsiteY15" fmla="*/ 636094 h 1297749"/>
              <a:gd name="connsiteX16" fmla="*/ 577850 w 2444750"/>
              <a:gd name="connsiteY16" fmla="*/ 851994 h 1297749"/>
              <a:gd name="connsiteX17" fmla="*/ 654050 w 2444750"/>
              <a:gd name="connsiteY17" fmla="*/ 585294 h 1297749"/>
              <a:gd name="connsiteX18" fmla="*/ 704850 w 2444750"/>
              <a:gd name="connsiteY18" fmla="*/ 756744 h 1297749"/>
              <a:gd name="connsiteX19" fmla="*/ 717550 w 2444750"/>
              <a:gd name="connsiteY19" fmla="*/ 712294 h 1297749"/>
              <a:gd name="connsiteX20" fmla="*/ 692150 w 2444750"/>
              <a:gd name="connsiteY20" fmla="*/ 1093294 h 1297749"/>
              <a:gd name="connsiteX21" fmla="*/ 844550 w 2444750"/>
              <a:gd name="connsiteY21" fmla="*/ 1055194 h 1297749"/>
              <a:gd name="connsiteX22" fmla="*/ 939800 w 2444750"/>
              <a:gd name="connsiteY22" fmla="*/ 1296494 h 1297749"/>
              <a:gd name="connsiteX23" fmla="*/ 1022350 w 2444750"/>
              <a:gd name="connsiteY23" fmla="*/ 934544 h 1297749"/>
              <a:gd name="connsiteX24" fmla="*/ 1047750 w 2444750"/>
              <a:gd name="connsiteY24" fmla="*/ 1118694 h 1297749"/>
              <a:gd name="connsiteX25" fmla="*/ 1143000 w 2444750"/>
              <a:gd name="connsiteY25" fmla="*/ 1017094 h 1297749"/>
              <a:gd name="connsiteX26" fmla="*/ 1219200 w 2444750"/>
              <a:gd name="connsiteY26" fmla="*/ 1163144 h 1297749"/>
              <a:gd name="connsiteX27" fmla="*/ 1225550 w 2444750"/>
              <a:gd name="connsiteY27" fmla="*/ 1042494 h 1297749"/>
              <a:gd name="connsiteX28" fmla="*/ 1250950 w 2444750"/>
              <a:gd name="connsiteY28" fmla="*/ 1131394 h 1297749"/>
              <a:gd name="connsiteX29" fmla="*/ 1282700 w 2444750"/>
              <a:gd name="connsiteY29" fmla="*/ 1042494 h 1297749"/>
              <a:gd name="connsiteX30" fmla="*/ 1358900 w 2444750"/>
              <a:gd name="connsiteY30" fmla="*/ 1105994 h 1297749"/>
              <a:gd name="connsiteX31" fmla="*/ 1358900 w 2444750"/>
              <a:gd name="connsiteY31" fmla="*/ 1010744 h 1297749"/>
              <a:gd name="connsiteX32" fmla="*/ 1416050 w 2444750"/>
              <a:gd name="connsiteY32" fmla="*/ 1125044 h 1297749"/>
              <a:gd name="connsiteX33" fmla="*/ 1485900 w 2444750"/>
              <a:gd name="connsiteY33" fmla="*/ 1010744 h 1297749"/>
              <a:gd name="connsiteX34" fmla="*/ 1517650 w 2444750"/>
              <a:gd name="connsiteY34" fmla="*/ 1144094 h 1297749"/>
              <a:gd name="connsiteX35" fmla="*/ 1574800 w 2444750"/>
              <a:gd name="connsiteY35" fmla="*/ 985344 h 1297749"/>
              <a:gd name="connsiteX36" fmla="*/ 1593850 w 2444750"/>
              <a:gd name="connsiteY36" fmla="*/ 1023444 h 1297749"/>
              <a:gd name="connsiteX37" fmla="*/ 1657350 w 2444750"/>
              <a:gd name="connsiteY37" fmla="*/ 769444 h 1297749"/>
              <a:gd name="connsiteX38" fmla="*/ 1670050 w 2444750"/>
              <a:gd name="connsiteY38" fmla="*/ 858344 h 1297749"/>
              <a:gd name="connsiteX39" fmla="*/ 1866900 w 2444750"/>
              <a:gd name="connsiteY39" fmla="*/ 248744 h 1297749"/>
              <a:gd name="connsiteX40" fmla="*/ 1898650 w 2444750"/>
              <a:gd name="connsiteY40" fmla="*/ 1094 h 1297749"/>
              <a:gd name="connsiteX41" fmla="*/ 1943100 w 2444750"/>
              <a:gd name="connsiteY41" fmla="*/ 153494 h 1297749"/>
              <a:gd name="connsiteX42" fmla="*/ 1949450 w 2444750"/>
              <a:gd name="connsiteY42" fmla="*/ 39194 h 1297749"/>
              <a:gd name="connsiteX43" fmla="*/ 1962150 w 2444750"/>
              <a:gd name="connsiteY43" fmla="*/ 121744 h 1297749"/>
              <a:gd name="connsiteX44" fmla="*/ 2019300 w 2444750"/>
              <a:gd name="connsiteY44" fmla="*/ 83644 h 1297749"/>
              <a:gd name="connsiteX45" fmla="*/ 2038350 w 2444750"/>
              <a:gd name="connsiteY45" fmla="*/ 185244 h 1297749"/>
              <a:gd name="connsiteX46" fmla="*/ 2095500 w 2444750"/>
              <a:gd name="connsiteY46" fmla="*/ 20144 h 1297749"/>
              <a:gd name="connsiteX47" fmla="*/ 2127250 w 2444750"/>
              <a:gd name="connsiteY47" fmla="*/ 280494 h 1297749"/>
              <a:gd name="connsiteX48" fmla="*/ 2216150 w 2444750"/>
              <a:gd name="connsiteY48" fmla="*/ 159844 h 1297749"/>
              <a:gd name="connsiteX49" fmla="*/ 2241550 w 2444750"/>
              <a:gd name="connsiteY49" fmla="*/ 312244 h 1297749"/>
              <a:gd name="connsiteX50" fmla="*/ 2305050 w 2444750"/>
              <a:gd name="connsiteY50" fmla="*/ 255094 h 1297749"/>
              <a:gd name="connsiteX51" fmla="*/ 2336800 w 2444750"/>
              <a:gd name="connsiteY51" fmla="*/ 331294 h 1297749"/>
              <a:gd name="connsiteX52" fmla="*/ 2362200 w 2444750"/>
              <a:gd name="connsiteY52" fmla="*/ 236044 h 1297749"/>
              <a:gd name="connsiteX53" fmla="*/ 2387600 w 2444750"/>
              <a:gd name="connsiteY53" fmla="*/ 363044 h 1297749"/>
              <a:gd name="connsiteX54" fmla="*/ 2419350 w 2444750"/>
              <a:gd name="connsiteY54" fmla="*/ 280494 h 1297749"/>
              <a:gd name="connsiteX55" fmla="*/ 2444750 w 2444750"/>
              <a:gd name="connsiteY55" fmla="*/ 312244 h 1297749"/>
              <a:gd name="connsiteX0" fmla="*/ 0 w 2444750"/>
              <a:gd name="connsiteY0" fmla="*/ 1188544 h 1630691"/>
              <a:gd name="connsiteX1" fmla="*/ 82550 w 2444750"/>
              <a:gd name="connsiteY1" fmla="*/ 648794 h 1630691"/>
              <a:gd name="connsiteX2" fmla="*/ 127000 w 2444750"/>
              <a:gd name="connsiteY2" fmla="*/ 756744 h 1630691"/>
              <a:gd name="connsiteX3" fmla="*/ 146050 w 2444750"/>
              <a:gd name="connsiteY3" fmla="*/ 642444 h 1630691"/>
              <a:gd name="connsiteX4" fmla="*/ 209550 w 2444750"/>
              <a:gd name="connsiteY4" fmla="*/ 724994 h 1630691"/>
              <a:gd name="connsiteX5" fmla="*/ 209550 w 2444750"/>
              <a:gd name="connsiteY5" fmla="*/ 693244 h 1630691"/>
              <a:gd name="connsiteX6" fmla="*/ 234950 w 2444750"/>
              <a:gd name="connsiteY6" fmla="*/ 750394 h 1630691"/>
              <a:gd name="connsiteX7" fmla="*/ 298450 w 2444750"/>
              <a:gd name="connsiteY7" fmla="*/ 610694 h 1630691"/>
              <a:gd name="connsiteX8" fmla="*/ 330200 w 2444750"/>
              <a:gd name="connsiteY8" fmla="*/ 731344 h 1630691"/>
              <a:gd name="connsiteX9" fmla="*/ 336550 w 2444750"/>
              <a:gd name="connsiteY9" fmla="*/ 597994 h 1630691"/>
              <a:gd name="connsiteX10" fmla="*/ 374650 w 2444750"/>
              <a:gd name="connsiteY10" fmla="*/ 680544 h 1630691"/>
              <a:gd name="connsiteX11" fmla="*/ 393700 w 2444750"/>
              <a:gd name="connsiteY11" fmla="*/ 591644 h 1630691"/>
              <a:gd name="connsiteX12" fmla="*/ 438150 w 2444750"/>
              <a:gd name="connsiteY12" fmla="*/ 763094 h 1630691"/>
              <a:gd name="connsiteX13" fmla="*/ 457200 w 2444750"/>
              <a:gd name="connsiteY13" fmla="*/ 642444 h 1630691"/>
              <a:gd name="connsiteX14" fmla="*/ 457200 w 2444750"/>
              <a:gd name="connsiteY14" fmla="*/ 807544 h 1630691"/>
              <a:gd name="connsiteX15" fmla="*/ 552450 w 2444750"/>
              <a:gd name="connsiteY15" fmla="*/ 636094 h 1630691"/>
              <a:gd name="connsiteX16" fmla="*/ 577850 w 2444750"/>
              <a:gd name="connsiteY16" fmla="*/ 851994 h 1630691"/>
              <a:gd name="connsiteX17" fmla="*/ 654050 w 2444750"/>
              <a:gd name="connsiteY17" fmla="*/ 585294 h 1630691"/>
              <a:gd name="connsiteX18" fmla="*/ 704850 w 2444750"/>
              <a:gd name="connsiteY18" fmla="*/ 756744 h 1630691"/>
              <a:gd name="connsiteX19" fmla="*/ 717550 w 2444750"/>
              <a:gd name="connsiteY19" fmla="*/ 712294 h 1630691"/>
              <a:gd name="connsiteX20" fmla="*/ 793750 w 2444750"/>
              <a:gd name="connsiteY20" fmla="*/ 1626694 h 1630691"/>
              <a:gd name="connsiteX21" fmla="*/ 844550 w 2444750"/>
              <a:gd name="connsiteY21" fmla="*/ 1055194 h 1630691"/>
              <a:gd name="connsiteX22" fmla="*/ 939800 w 2444750"/>
              <a:gd name="connsiteY22" fmla="*/ 1296494 h 1630691"/>
              <a:gd name="connsiteX23" fmla="*/ 1022350 w 2444750"/>
              <a:gd name="connsiteY23" fmla="*/ 934544 h 1630691"/>
              <a:gd name="connsiteX24" fmla="*/ 1047750 w 2444750"/>
              <a:gd name="connsiteY24" fmla="*/ 1118694 h 1630691"/>
              <a:gd name="connsiteX25" fmla="*/ 1143000 w 2444750"/>
              <a:gd name="connsiteY25" fmla="*/ 1017094 h 1630691"/>
              <a:gd name="connsiteX26" fmla="*/ 1219200 w 2444750"/>
              <a:gd name="connsiteY26" fmla="*/ 1163144 h 1630691"/>
              <a:gd name="connsiteX27" fmla="*/ 1225550 w 2444750"/>
              <a:gd name="connsiteY27" fmla="*/ 1042494 h 1630691"/>
              <a:gd name="connsiteX28" fmla="*/ 1250950 w 2444750"/>
              <a:gd name="connsiteY28" fmla="*/ 1131394 h 1630691"/>
              <a:gd name="connsiteX29" fmla="*/ 1282700 w 2444750"/>
              <a:gd name="connsiteY29" fmla="*/ 1042494 h 1630691"/>
              <a:gd name="connsiteX30" fmla="*/ 1358900 w 2444750"/>
              <a:gd name="connsiteY30" fmla="*/ 1105994 h 1630691"/>
              <a:gd name="connsiteX31" fmla="*/ 1358900 w 2444750"/>
              <a:gd name="connsiteY31" fmla="*/ 1010744 h 1630691"/>
              <a:gd name="connsiteX32" fmla="*/ 1416050 w 2444750"/>
              <a:gd name="connsiteY32" fmla="*/ 1125044 h 1630691"/>
              <a:gd name="connsiteX33" fmla="*/ 1485900 w 2444750"/>
              <a:gd name="connsiteY33" fmla="*/ 1010744 h 1630691"/>
              <a:gd name="connsiteX34" fmla="*/ 1517650 w 2444750"/>
              <a:gd name="connsiteY34" fmla="*/ 1144094 h 1630691"/>
              <a:gd name="connsiteX35" fmla="*/ 1574800 w 2444750"/>
              <a:gd name="connsiteY35" fmla="*/ 985344 h 1630691"/>
              <a:gd name="connsiteX36" fmla="*/ 1593850 w 2444750"/>
              <a:gd name="connsiteY36" fmla="*/ 1023444 h 1630691"/>
              <a:gd name="connsiteX37" fmla="*/ 1657350 w 2444750"/>
              <a:gd name="connsiteY37" fmla="*/ 769444 h 1630691"/>
              <a:gd name="connsiteX38" fmla="*/ 1670050 w 2444750"/>
              <a:gd name="connsiteY38" fmla="*/ 858344 h 1630691"/>
              <a:gd name="connsiteX39" fmla="*/ 1866900 w 2444750"/>
              <a:gd name="connsiteY39" fmla="*/ 248744 h 1630691"/>
              <a:gd name="connsiteX40" fmla="*/ 1898650 w 2444750"/>
              <a:gd name="connsiteY40" fmla="*/ 1094 h 1630691"/>
              <a:gd name="connsiteX41" fmla="*/ 1943100 w 2444750"/>
              <a:gd name="connsiteY41" fmla="*/ 153494 h 1630691"/>
              <a:gd name="connsiteX42" fmla="*/ 1949450 w 2444750"/>
              <a:gd name="connsiteY42" fmla="*/ 39194 h 1630691"/>
              <a:gd name="connsiteX43" fmla="*/ 1962150 w 2444750"/>
              <a:gd name="connsiteY43" fmla="*/ 121744 h 1630691"/>
              <a:gd name="connsiteX44" fmla="*/ 2019300 w 2444750"/>
              <a:gd name="connsiteY44" fmla="*/ 83644 h 1630691"/>
              <a:gd name="connsiteX45" fmla="*/ 2038350 w 2444750"/>
              <a:gd name="connsiteY45" fmla="*/ 185244 h 1630691"/>
              <a:gd name="connsiteX46" fmla="*/ 2095500 w 2444750"/>
              <a:gd name="connsiteY46" fmla="*/ 20144 h 1630691"/>
              <a:gd name="connsiteX47" fmla="*/ 2127250 w 2444750"/>
              <a:gd name="connsiteY47" fmla="*/ 280494 h 1630691"/>
              <a:gd name="connsiteX48" fmla="*/ 2216150 w 2444750"/>
              <a:gd name="connsiteY48" fmla="*/ 159844 h 1630691"/>
              <a:gd name="connsiteX49" fmla="*/ 2241550 w 2444750"/>
              <a:gd name="connsiteY49" fmla="*/ 312244 h 1630691"/>
              <a:gd name="connsiteX50" fmla="*/ 2305050 w 2444750"/>
              <a:gd name="connsiteY50" fmla="*/ 255094 h 1630691"/>
              <a:gd name="connsiteX51" fmla="*/ 2336800 w 2444750"/>
              <a:gd name="connsiteY51" fmla="*/ 331294 h 1630691"/>
              <a:gd name="connsiteX52" fmla="*/ 2362200 w 2444750"/>
              <a:gd name="connsiteY52" fmla="*/ 236044 h 1630691"/>
              <a:gd name="connsiteX53" fmla="*/ 2387600 w 2444750"/>
              <a:gd name="connsiteY53" fmla="*/ 363044 h 1630691"/>
              <a:gd name="connsiteX54" fmla="*/ 2419350 w 2444750"/>
              <a:gd name="connsiteY54" fmla="*/ 280494 h 1630691"/>
              <a:gd name="connsiteX55" fmla="*/ 2444750 w 2444750"/>
              <a:gd name="connsiteY55" fmla="*/ 312244 h 16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444750" h="1630691">
                <a:moveTo>
                  <a:pt x="0" y="1188544"/>
                </a:moveTo>
                <a:cubicBezTo>
                  <a:pt x="30691" y="954652"/>
                  <a:pt x="61383" y="720761"/>
                  <a:pt x="82550" y="648794"/>
                </a:cubicBezTo>
                <a:cubicBezTo>
                  <a:pt x="103717" y="576827"/>
                  <a:pt x="116417" y="757802"/>
                  <a:pt x="127000" y="756744"/>
                </a:cubicBezTo>
                <a:cubicBezTo>
                  <a:pt x="137583" y="755686"/>
                  <a:pt x="132292" y="647736"/>
                  <a:pt x="146050" y="642444"/>
                </a:cubicBezTo>
                <a:cubicBezTo>
                  <a:pt x="159808" y="637152"/>
                  <a:pt x="198967" y="716527"/>
                  <a:pt x="209550" y="724994"/>
                </a:cubicBezTo>
                <a:cubicBezTo>
                  <a:pt x="220133" y="733461"/>
                  <a:pt x="205317" y="689011"/>
                  <a:pt x="209550" y="693244"/>
                </a:cubicBezTo>
                <a:cubicBezTo>
                  <a:pt x="213783" y="697477"/>
                  <a:pt x="220133" y="764152"/>
                  <a:pt x="234950" y="750394"/>
                </a:cubicBezTo>
                <a:cubicBezTo>
                  <a:pt x="249767" y="736636"/>
                  <a:pt x="282575" y="613869"/>
                  <a:pt x="298450" y="610694"/>
                </a:cubicBezTo>
                <a:cubicBezTo>
                  <a:pt x="314325" y="607519"/>
                  <a:pt x="323850" y="733461"/>
                  <a:pt x="330200" y="731344"/>
                </a:cubicBezTo>
                <a:cubicBezTo>
                  <a:pt x="336550" y="729227"/>
                  <a:pt x="329142" y="606461"/>
                  <a:pt x="336550" y="597994"/>
                </a:cubicBezTo>
                <a:cubicBezTo>
                  <a:pt x="343958" y="589527"/>
                  <a:pt x="365125" y="681602"/>
                  <a:pt x="374650" y="680544"/>
                </a:cubicBezTo>
                <a:cubicBezTo>
                  <a:pt x="384175" y="679486"/>
                  <a:pt x="383117" y="577886"/>
                  <a:pt x="393700" y="591644"/>
                </a:cubicBezTo>
                <a:cubicBezTo>
                  <a:pt x="404283" y="605402"/>
                  <a:pt x="427567" y="754627"/>
                  <a:pt x="438150" y="763094"/>
                </a:cubicBezTo>
                <a:cubicBezTo>
                  <a:pt x="448733" y="771561"/>
                  <a:pt x="454025" y="635036"/>
                  <a:pt x="457200" y="642444"/>
                </a:cubicBezTo>
                <a:cubicBezTo>
                  <a:pt x="460375" y="649852"/>
                  <a:pt x="441325" y="808602"/>
                  <a:pt x="457200" y="807544"/>
                </a:cubicBezTo>
                <a:cubicBezTo>
                  <a:pt x="473075" y="806486"/>
                  <a:pt x="532342" y="628686"/>
                  <a:pt x="552450" y="636094"/>
                </a:cubicBezTo>
                <a:cubicBezTo>
                  <a:pt x="572558" y="643502"/>
                  <a:pt x="560917" y="860461"/>
                  <a:pt x="577850" y="851994"/>
                </a:cubicBezTo>
                <a:cubicBezTo>
                  <a:pt x="594783" y="843527"/>
                  <a:pt x="632883" y="601169"/>
                  <a:pt x="654050" y="585294"/>
                </a:cubicBezTo>
                <a:cubicBezTo>
                  <a:pt x="675217" y="569419"/>
                  <a:pt x="694267" y="735577"/>
                  <a:pt x="704850" y="756744"/>
                </a:cubicBezTo>
                <a:cubicBezTo>
                  <a:pt x="715433" y="777911"/>
                  <a:pt x="702733" y="567302"/>
                  <a:pt x="717550" y="712294"/>
                </a:cubicBezTo>
                <a:cubicBezTo>
                  <a:pt x="732367" y="857286"/>
                  <a:pt x="772583" y="1569544"/>
                  <a:pt x="793750" y="1626694"/>
                </a:cubicBezTo>
                <a:cubicBezTo>
                  <a:pt x="814917" y="1683844"/>
                  <a:pt x="820208" y="1110227"/>
                  <a:pt x="844550" y="1055194"/>
                </a:cubicBezTo>
                <a:cubicBezTo>
                  <a:pt x="868892" y="1000161"/>
                  <a:pt x="910167" y="1316602"/>
                  <a:pt x="939800" y="1296494"/>
                </a:cubicBezTo>
                <a:cubicBezTo>
                  <a:pt x="969433" y="1276386"/>
                  <a:pt x="1004358" y="964177"/>
                  <a:pt x="1022350" y="934544"/>
                </a:cubicBezTo>
                <a:cubicBezTo>
                  <a:pt x="1040342" y="904911"/>
                  <a:pt x="1027642" y="1104936"/>
                  <a:pt x="1047750" y="1118694"/>
                </a:cubicBezTo>
                <a:cubicBezTo>
                  <a:pt x="1067858" y="1132452"/>
                  <a:pt x="1114425" y="1009686"/>
                  <a:pt x="1143000" y="1017094"/>
                </a:cubicBezTo>
                <a:cubicBezTo>
                  <a:pt x="1171575" y="1024502"/>
                  <a:pt x="1205442" y="1158911"/>
                  <a:pt x="1219200" y="1163144"/>
                </a:cubicBezTo>
                <a:cubicBezTo>
                  <a:pt x="1232958" y="1167377"/>
                  <a:pt x="1220258" y="1047786"/>
                  <a:pt x="1225550" y="1042494"/>
                </a:cubicBezTo>
                <a:cubicBezTo>
                  <a:pt x="1230842" y="1037202"/>
                  <a:pt x="1241425" y="1131394"/>
                  <a:pt x="1250950" y="1131394"/>
                </a:cubicBezTo>
                <a:cubicBezTo>
                  <a:pt x="1260475" y="1131394"/>
                  <a:pt x="1264708" y="1046727"/>
                  <a:pt x="1282700" y="1042494"/>
                </a:cubicBezTo>
                <a:cubicBezTo>
                  <a:pt x="1300692" y="1038261"/>
                  <a:pt x="1346200" y="1111286"/>
                  <a:pt x="1358900" y="1105994"/>
                </a:cubicBezTo>
                <a:cubicBezTo>
                  <a:pt x="1371600" y="1100702"/>
                  <a:pt x="1349375" y="1007569"/>
                  <a:pt x="1358900" y="1010744"/>
                </a:cubicBezTo>
                <a:cubicBezTo>
                  <a:pt x="1368425" y="1013919"/>
                  <a:pt x="1394883" y="1125044"/>
                  <a:pt x="1416050" y="1125044"/>
                </a:cubicBezTo>
                <a:cubicBezTo>
                  <a:pt x="1437217" y="1125044"/>
                  <a:pt x="1468967" y="1007569"/>
                  <a:pt x="1485900" y="1010744"/>
                </a:cubicBezTo>
                <a:cubicBezTo>
                  <a:pt x="1502833" y="1013919"/>
                  <a:pt x="1502833" y="1148327"/>
                  <a:pt x="1517650" y="1144094"/>
                </a:cubicBezTo>
                <a:cubicBezTo>
                  <a:pt x="1532467" y="1139861"/>
                  <a:pt x="1562100" y="1005452"/>
                  <a:pt x="1574800" y="985344"/>
                </a:cubicBezTo>
                <a:cubicBezTo>
                  <a:pt x="1587500" y="965236"/>
                  <a:pt x="1580092" y="1059427"/>
                  <a:pt x="1593850" y="1023444"/>
                </a:cubicBezTo>
                <a:cubicBezTo>
                  <a:pt x="1607608" y="987461"/>
                  <a:pt x="1644650" y="796961"/>
                  <a:pt x="1657350" y="769444"/>
                </a:cubicBezTo>
                <a:cubicBezTo>
                  <a:pt x="1670050" y="741927"/>
                  <a:pt x="1635125" y="945127"/>
                  <a:pt x="1670050" y="858344"/>
                </a:cubicBezTo>
                <a:cubicBezTo>
                  <a:pt x="1704975" y="771561"/>
                  <a:pt x="1828800" y="391619"/>
                  <a:pt x="1866900" y="248744"/>
                </a:cubicBezTo>
                <a:cubicBezTo>
                  <a:pt x="1905000" y="105869"/>
                  <a:pt x="1885950" y="16969"/>
                  <a:pt x="1898650" y="1094"/>
                </a:cubicBezTo>
                <a:cubicBezTo>
                  <a:pt x="1911350" y="-14781"/>
                  <a:pt x="1934633" y="147144"/>
                  <a:pt x="1943100" y="153494"/>
                </a:cubicBezTo>
                <a:cubicBezTo>
                  <a:pt x="1951567" y="159844"/>
                  <a:pt x="1946275" y="44486"/>
                  <a:pt x="1949450" y="39194"/>
                </a:cubicBezTo>
                <a:cubicBezTo>
                  <a:pt x="1952625" y="33902"/>
                  <a:pt x="1950508" y="114336"/>
                  <a:pt x="1962150" y="121744"/>
                </a:cubicBezTo>
                <a:cubicBezTo>
                  <a:pt x="1973792" y="129152"/>
                  <a:pt x="2006600" y="73061"/>
                  <a:pt x="2019300" y="83644"/>
                </a:cubicBezTo>
                <a:cubicBezTo>
                  <a:pt x="2032000" y="94227"/>
                  <a:pt x="2025650" y="195827"/>
                  <a:pt x="2038350" y="185244"/>
                </a:cubicBezTo>
                <a:cubicBezTo>
                  <a:pt x="2051050" y="174661"/>
                  <a:pt x="2080683" y="4269"/>
                  <a:pt x="2095500" y="20144"/>
                </a:cubicBezTo>
                <a:cubicBezTo>
                  <a:pt x="2110317" y="36019"/>
                  <a:pt x="2107142" y="257211"/>
                  <a:pt x="2127250" y="280494"/>
                </a:cubicBezTo>
                <a:cubicBezTo>
                  <a:pt x="2147358" y="303777"/>
                  <a:pt x="2197100" y="154552"/>
                  <a:pt x="2216150" y="159844"/>
                </a:cubicBezTo>
                <a:cubicBezTo>
                  <a:pt x="2235200" y="165136"/>
                  <a:pt x="2226733" y="296369"/>
                  <a:pt x="2241550" y="312244"/>
                </a:cubicBezTo>
                <a:cubicBezTo>
                  <a:pt x="2256367" y="328119"/>
                  <a:pt x="2289175" y="251919"/>
                  <a:pt x="2305050" y="255094"/>
                </a:cubicBezTo>
                <a:cubicBezTo>
                  <a:pt x="2320925" y="258269"/>
                  <a:pt x="2327275" y="334469"/>
                  <a:pt x="2336800" y="331294"/>
                </a:cubicBezTo>
                <a:cubicBezTo>
                  <a:pt x="2346325" y="328119"/>
                  <a:pt x="2353733" y="230752"/>
                  <a:pt x="2362200" y="236044"/>
                </a:cubicBezTo>
                <a:cubicBezTo>
                  <a:pt x="2370667" y="241336"/>
                  <a:pt x="2378075" y="355636"/>
                  <a:pt x="2387600" y="363044"/>
                </a:cubicBezTo>
                <a:cubicBezTo>
                  <a:pt x="2397125" y="370452"/>
                  <a:pt x="2409825" y="288961"/>
                  <a:pt x="2419350" y="280494"/>
                </a:cubicBezTo>
                <a:cubicBezTo>
                  <a:pt x="2428875" y="272027"/>
                  <a:pt x="2444750" y="312244"/>
                  <a:pt x="2444750" y="312244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0" name="Freeform 39"/>
          <p:cNvSpPr/>
          <p:nvPr/>
        </p:nvSpPr>
        <p:spPr>
          <a:xfrm>
            <a:off x="4074393" y="1693666"/>
            <a:ext cx="1795463" cy="1005733"/>
          </a:xfrm>
          <a:custGeom>
            <a:avLst/>
            <a:gdLst>
              <a:gd name="connsiteX0" fmla="*/ 0 w 2393950"/>
              <a:gd name="connsiteY0" fmla="*/ 812812 h 1340977"/>
              <a:gd name="connsiteX1" fmla="*/ 44450 w 2393950"/>
              <a:gd name="connsiteY1" fmla="*/ 863612 h 1340977"/>
              <a:gd name="connsiteX2" fmla="*/ 82550 w 2393950"/>
              <a:gd name="connsiteY2" fmla="*/ 723912 h 1340977"/>
              <a:gd name="connsiteX3" fmla="*/ 82550 w 2393950"/>
              <a:gd name="connsiteY3" fmla="*/ 882662 h 1340977"/>
              <a:gd name="connsiteX4" fmla="*/ 127000 w 2393950"/>
              <a:gd name="connsiteY4" fmla="*/ 781062 h 1340977"/>
              <a:gd name="connsiteX5" fmla="*/ 196850 w 2393950"/>
              <a:gd name="connsiteY5" fmla="*/ 920762 h 1340977"/>
              <a:gd name="connsiteX6" fmla="*/ 203200 w 2393950"/>
              <a:gd name="connsiteY6" fmla="*/ 825512 h 1340977"/>
              <a:gd name="connsiteX7" fmla="*/ 247650 w 2393950"/>
              <a:gd name="connsiteY7" fmla="*/ 946162 h 1340977"/>
              <a:gd name="connsiteX8" fmla="*/ 374650 w 2393950"/>
              <a:gd name="connsiteY8" fmla="*/ 749312 h 1340977"/>
              <a:gd name="connsiteX9" fmla="*/ 508000 w 2393950"/>
              <a:gd name="connsiteY9" fmla="*/ 1282712 h 1340977"/>
              <a:gd name="connsiteX10" fmla="*/ 565150 w 2393950"/>
              <a:gd name="connsiteY10" fmla="*/ 1143012 h 1340977"/>
              <a:gd name="connsiteX11" fmla="*/ 571500 w 2393950"/>
              <a:gd name="connsiteY11" fmla="*/ 1225562 h 1340977"/>
              <a:gd name="connsiteX12" fmla="*/ 584200 w 2393950"/>
              <a:gd name="connsiteY12" fmla="*/ 1136662 h 1340977"/>
              <a:gd name="connsiteX13" fmla="*/ 615950 w 2393950"/>
              <a:gd name="connsiteY13" fmla="*/ 1219212 h 1340977"/>
              <a:gd name="connsiteX14" fmla="*/ 615950 w 2393950"/>
              <a:gd name="connsiteY14" fmla="*/ 1104912 h 1340977"/>
              <a:gd name="connsiteX15" fmla="*/ 660400 w 2393950"/>
              <a:gd name="connsiteY15" fmla="*/ 1225562 h 1340977"/>
              <a:gd name="connsiteX16" fmla="*/ 666750 w 2393950"/>
              <a:gd name="connsiteY16" fmla="*/ 965212 h 1340977"/>
              <a:gd name="connsiteX17" fmla="*/ 704850 w 2393950"/>
              <a:gd name="connsiteY17" fmla="*/ 1168412 h 1340977"/>
              <a:gd name="connsiteX18" fmla="*/ 736600 w 2393950"/>
              <a:gd name="connsiteY18" fmla="*/ 1022362 h 1340977"/>
              <a:gd name="connsiteX19" fmla="*/ 774700 w 2393950"/>
              <a:gd name="connsiteY19" fmla="*/ 1117612 h 1340977"/>
              <a:gd name="connsiteX20" fmla="*/ 819150 w 2393950"/>
              <a:gd name="connsiteY20" fmla="*/ 196862 h 1340977"/>
              <a:gd name="connsiteX21" fmla="*/ 838200 w 2393950"/>
              <a:gd name="connsiteY21" fmla="*/ 342912 h 1340977"/>
              <a:gd name="connsiteX22" fmla="*/ 908050 w 2393950"/>
              <a:gd name="connsiteY22" fmla="*/ 273062 h 1340977"/>
              <a:gd name="connsiteX23" fmla="*/ 914400 w 2393950"/>
              <a:gd name="connsiteY23" fmla="*/ 381012 h 1340977"/>
              <a:gd name="connsiteX24" fmla="*/ 977900 w 2393950"/>
              <a:gd name="connsiteY24" fmla="*/ 241312 h 1340977"/>
              <a:gd name="connsiteX25" fmla="*/ 1016000 w 2393950"/>
              <a:gd name="connsiteY25" fmla="*/ 355612 h 1340977"/>
              <a:gd name="connsiteX26" fmla="*/ 1035050 w 2393950"/>
              <a:gd name="connsiteY26" fmla="*/ 254012 h 1340977"/>
              <a:gd name="connsiteX27" fmla="*/ 1162050 w 2393950"/>
              <a:gd name="connsiteY27" fmla="*/ 444512 h 1340977"/>
              <a:gd name="connsiteX28" fmla="*/ 1168400 w 2393950"/>
              <a:gd name="connsiteY28" fmla="*/ 196862 h 1340977"/>
              <a:gd name="connsiteX29" fmla="*/ 1206500 w 2393950"/>
              <a:gd name="connsiteY29" fmla="*/ 406412 h 1340977"/>
              <a:gd name="connsiteX30" fmla="*/ 1244600 w 2393950"/>
              <a:gd name="connsiteY30" fmla="*/ 25412 h 1340977"/>
              <a:gd name="connsiteX31" fmla="*/ 1257300 w 2393950"/>
              <a:gd name="connsiteY31" fmla="*/ 431812 h 1340977"/>
              <a:gd name="connsiteX32" fmla="*/ 1314450 w 2393950"/>
              <a:gd name="connsiteY32" fmla="*/ 44462 h 1340977"/>
              <a:gd name="connsiteX33" fmla="*/ 1377950 w 2393950"/>
              <a:gd name="connsiteY33" fmla="*/ 374662 h 1340977"/>
              <a:gd name="connsiteX34" fmla="*/ 1422400 w 2393950"/>
              <a:gd name="connsiteY34" fmla="*/ 57162 h 1340977"/>
              <a:gd name="connsiteX35" fmla="*/ 1504950 w 2393950"/>
              <a:gd name="connsiteY35" fmla="*/ 450862 h 1340977"/>
              <a:gd name="connsiteX36" fmla="*/ 1517650 w 2393950"/>
              <a:gd name="connsiteY36" fmla="*/ 12 h 1340977"/>
              <a:gd name="connsiteX37" fmla="*/ 1663700 w 2393950"/>
              <a:gd name="connsiteY37" fmla="*/ 438162 h 1340977"/>
              <a:gd name="connsiteX38" fmla="*/ 1746250 w 2393950"/>
              <a:gd name="connsiteY38" fmla="*/ 1085862 h 1340977"/>
              <a:gd name="connsiteX39" fmla="*/ 1809750 w 2393950"/>
              <a:gd name="connsiteY39" fmla="*/ 901712 h 1340977"/>
              <a:gd name="connsiteX40" fmla="*/ 1809750 w 2393950"/>
              <a:gd name="connsiteY40" fmla="*/ 1028712 h 1340977"/>
              <a:gd name="connsiteX41" fmla="*/ 1841500 w 2393950"/>
              <a:gd name="connsiteY41" fmla="*/ 596912 h 1340977"/>
              <a:gd name="connsiteX42" fmla="*/ 1949450 w 2393950"/>
              <a:gd name="connsiteY42" fmla="*/ 933462 h 1340977"/>
              <a:gd name="connsiteX43" fmla="*/ 1987550 w 2393950"/>
              <a:gd name="connsiteY43" fmla="*/ 1339862 h 1340977"/>
              <a:gd name="connsiteX44" fmla="*/ 2057400 w 2393950"/>
              <a:gd name="connsiteY44" fmla="*/ 1060462 h 1340977"/>
              <a:gd name="connsiteX45" fmla="*/ 2089150 w 2393950"/>
              <a:gd name="connsiteY45" fmla="*/ 1257312 h 1340977"/>
              <a:gd name="connsiteX46" fmla="*/ 2228850 w 2393950"/>
              <a:gd name="connsiteY46" fmla="*/ 1136662 h 1340977"/>
              <a:gd name="connsiteX47" fmla="*/ 2260600 w 2393950"/>
              <a:gd name="connsiteY47" fmla="*/ 1257312 h 1340977"/>
              <a:gd name="connsiteX48" fmla="*/ 2292350 w 2393950"/>
              <a:gd name="connsiteY48" fmla="*/ 984262 h 1340977"/>
              <a:gd name="connsiteX49" fmla="*/ 2305050 w 2393950"/>
              <a:gd name="connsiteY49" fmla="*/ 1219212 h 1340977"/>
              <a:gd name="connsiteX50" fmla="*/ 2324100 w 2393950"/>
              <a:gd name="connsiteY50" fmla="*/ 1009662 h 1340977"/>
              <a:gd name="connsiteX51" fmla="*/ 2330450 w 2393950"/>
              <a:gd name="connsiteY51" fmla="*/ 1206512 h 1340977"/>
              <a:gd name="connsiteX52" fmla="*/ 2381250 w 2393950"/>
              <a:gd name="connsiteY52" fmla="*/ 1003312 h 1340977"/>
              <a:gd name="connsiteX53" fmla="*/ 2381250 w 2393950"/>
              <a:gd name="connsiteY53" fmla="*/ 1149362 h 1340977"/>
              <a:gd name="connsiteX54" fmla="*/ 2393950 w 2393950"/>
              <a:gd name="connsiteY54" fmla="*/ 977912 h 13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93950" h="1340977">
                <a:moveTo>
                  <a:pt x="0" y="812812"/>
                </a:moveTo>
                <a:cubicBezTo>
                  <a:pt x="15346" y="845620"/>
                  <a:pt x="30692" y="878429"/>
                  <a:pt x="44450" y="863612"/>
                </a:cubicBezTo>
                <a:cubicBezTo>
                  <a:pt x="58208" y="848795"/>
                  <a:pt x="76200" y="720737"/>
                  <a:pt x="82550" y="723912"/>
                </a:cubicBezTo>
                <a:cubicBezTo>
                  <a:pt x="88900" y="727087"/>
                  <a:pt x="75142" y="873137"/>
                  <a:pt x="82550" y="882662"/>
                </a:cubicBezTo>
                <a:cubicBezTo>
                  <a:pt x="89958" y="892187"/>
                  <a:pt x="107950" y="774712"/>
                  <a:pt x="127000" y="781062"/>
                </a:cubicBezTo>
                <a:cubicBezTo>
                  <a:pt x="146050" y="787412"/>
                  <a:pt x="184150" y="913354"/>
                  <a:pt x="196850" y="920762"/>
                </a:cubicBezTo>
                <a:cubicBezTo>
                  <a:pt x="209550" y="928170"/>
                  <a:pt x="194733" y="821279"/>
                  <a:pt x="203200" y="825512"/>
                </a:cubicBezTo>
                <a:cubicBezTo>
                  <a:pt x="211667" y="829745"/>
                  <a:pt x="219075" y="958862"/>
                  <a:pt x="247650" y="946162"/>
                </a:cubicBezTo>
                <a:cubicBezTo>
                  <a:pt x="276225" y="933462"/>
                  <a:pt x="331258" y="693220"/>
                  <a:pt x="374650" y="749312"/>
                </a:cubicBezTo>
                <a:cubicBezTo>
                  <a:pt x="418042" y="805404"/>
                  <a:pt x="476250" y="1217095"/>
                  <a:pt x="508000" y="1282712"/>
                </a:cubicBezTo>
                <a:cubicBezTo>
                  <a:pt x="539750" y="1348329"/>
                  <a:pt x="554567" y="1152537"/>
                  <a:pt x="565150" y="1143012"/>
                </a:cubicBezTo>
                <a:cubicBezTo>
                  <a:pt x="575733" y="1133487"/>
                  <a:pt x="568325" y="1226620"/>
                  <a:pt x="571500" y="1225562"/>
                </a:cubicBezTo>
                <a:cubicBezTo>
                  <a:pt x="574675" y="1224504"/>
                  <a:pt x="576792" y="1137720"/>
                  <a:pt x="584200" y="1136662"/>
                </a:cubicBezTo>
                <a:cubicBezTo>
                  <a:pt x="591608" y="1135604"/>
                  <a:pt x="610658" y="1224504"/>
                  <a:pt x="615950" y="1219212"/>
                </a:cubicBezTo>
                <a:cubicBezTo>
                  <a:pt x="621242" y="1213920"/>
                  <a:pt x="608542" y="1103854"/>
                  <a:pt x="615950" y="1104912"/>
                </a:cubicBezTo>
                <a:cubicBezTo>
                  <a:pt x="623358" y="1105970"/>
                  <a:pt x="651933" y="1248845"/>
                  <a:pt x="660400" y="1225562"/>
                </a:cubicBezTo>
                <a:cubicBezTo>
                  <a:pt x="668867" y="1202279"/>
                  <a:pt x="659342" y="974737"/>
                  <a:pt x="666750" y="965212"/>
                </a:cubicBezTo>
                <a:cubicBezTo>
                  <a:pt x="674158" y="955687"/>
                  <a:pt x="693208" y="1158887"/>
                  <a:pt x="704850" y="1168412"/>
                </a:cubicBezTo>
                <a:cubicBezTo>
                  <a:pt x="716492" y="1177937"/>
                  <a:pt x="724958" y="1030829"/>
                  <a:pt x="736600" y="1022362"/>
                </a:cubicBezTo>
                <a:cubicBezTo>
                  <a:pt x="748242" y="1013895"/>
                  <a:pt x="760942" y="1255195"/>
                  <a:pt x="774700" y="1117612"/>
                </a:cubicBezTo>
                <a:cubicBezTo>
                  <a:pt x="788458" y="980029"/>
                  <a:pt x="808567" y="325979"/>
                  <a:pt x="819150" y="196862"/>
                </a:cubicBezTo>
                <a:cubicBezTo>
                  <a:pt x="829733" y="67745"/>
                  <a:pt x="823383" y="330212"/>
                  <a:pt x="838200" y="342912"/>
                </a:cubicBezTo>
                <a:cubicBezTo>
                  <a:pt x="853017" y="355612"/>
                  <a:pt x="895350" y="266712"/>
                  <a:pt x="908050" y="273062"/>
                </a:cubicBezTo>
                <a:cubicBezTo>
                  <a:pt x="920750" y="279412"/>
                  <a:pt x="902758" y="386304"/>
                  <a:pt x="914400" y="381012"/>
                </a:cubicBezTo>
                <a:cubicBezTo>
                  <a:pt x="926042" y="375720"/>
                  <a:pt x="960967" y="245545"/>
                  <a:pt x="977900" y="241312"/>
                </a:cubicBezTo>
                <a:cubicBezTo>
                  <a:pt x="994833" y="237079"/>
                  <a:pt x="1006475" y="353495"/>
                  <a:pt x="1016000" y="355612"/>
                </a:cubicBezTo>
                <a:cubicBezTo>
                  <a:pt x="1025525" y="357729"/>
                  <a:pt x="1010708" y="239195"/>
                  <a:pt x="1035050" y="254012"/>
                </a:cubicBezTo>
                <a:cubicBezTo>
                  <a:pt x="1059392" y="268829"/>
                  <a:pt x="1139825" y="454037"/>
                  <a:pt x="1162050" y="444512"/>
                </a:cubicBezTo>
                <a:cubicBezTo>
                  <a:pt x="1184275" y="434987"/>
                  <a:pt x="1160992" y="203212"/>
                  <a:pt x="1168400" y="196862"/>
                </a:cubicBezTo>
                <a:cubicBezTo>
                  <a:pt x="1175808" y="190512"/>
                  <a:pt x="1193800" y="434987"/>
                  <a:pt x="1206500" y="406412"/>
                </a:cubicBezTo>
                <a:cubicBezTo>
                  <a:pt x="1219200" y="377837"/>
                  <a:pt x="1236133" y="21179"/>
                  <a:pt x="1244600" y="25412"/>
                </a:cubicBezTo>
                <a:cubicBezTo>
                  <a:pt x="1253067" y="29645"/>
                  <a:pt x="1245658" y="428637"/>
                  <a:pt x="1257300" y="431812"/>
                </a:cubicBezTo>
                <a:cubicBezTo>
                  <a:pt x="1268942" y="434987"/>
                  <a:pt x="1294342" y="53987"/>
                  <a:pt x="1314450" y="44462"/>
                </a:cubicBezTo>
                <a:cubicBezTo>
                  <a:pt x="1334558" y="34937"/>
                  <a:pt x="1359958" y="372545"/>
                  <a:pt x="1377950" y="374662"/>
                </a:cubicBezTo>
                <a:cubicBezTo>
                  <a:pt x="1395942" y="376779"/>
                  <a:pt x="1401233" y="44462"/>
                  <a:pt x="1422400" y="57162"/>
                </a:cubicBezTo>
                <a:cubicBezTo>
                  <a:pt x="1443567" y="69862"/>
                  <a:pt x="1489075" y="460387"/>
                  <a:pt x="1504950" y="450862"/>
                </a:cubicBezTo>
                <a:cubicBezTo>
                  <a:pt x="1520825" y="441337"/>
                  <a:pt x="1491192" y="2129"/>
                  <a:pt x="1517650" y="12"/>
                </a:cubicBezTo>
                <a:cubicBezTo>
                  <a:pt x="1544108" y="-2105"/>
                  <a:pt x="1625600" y="257187"/>
                  <a:pt x="1663700" y="438162"/>
                </a:cubicBezTo>
                <a:cubicBezTo>
                  <a:pt x="1701800" y="619137"/>
                  <a:pt x="1721908" y="1008604"/>
                  <a:pt x="1746250" y="1085862"/>
                </a:cubicBezTo>
                <a:cubicBezTo>
                  <a:pt x="1770592" y="1163120"/>
                  <a:pt x="1799167" y="911237"/>
                  <a:pt x="1809750" y="901712"/>
                </a:cubicBezTo>
                <a:cubicBezTo>
                  <a:pt x="1820333" y="892187"/>
                  <a:pt x="1804458" y="1079512"/>
                  <a:pt x="1809750" y="1028712"/>
                </a:cubicBezTo>
                <a:cubicBezTo>
                  <a:pt x="1815042" y="977912"/>
                  <a:pt x="1818217" y="612787"/>
                  <a:pt x="1841500" y="596912"/>
                </a:cubicBezTo>
                <a:cubicBezTo>
                  <a:pt x="1864783" y="581037"/>
                  <a:pt x="1925108" y="809637"/>
                  <a:pt x="1949450" y="933462"/>
                </a:cubicBezTo>
                <a:cubicBezTo>
                  <a:pt x="1973792" y="1057287"/>
                  <a:pt x="1969558" y="1318695"/>
                  <a:pt x="1987550" y="1339862"/>
                </a:cubicBezTo>
                <a:cubicBezTo>
                  <a:pt x="2005542" y="1361029"/>
                  <a:pt x="2040467" y="1074220"/>
                  <a:pt x="2057400" y="1060462"/>
                </a:cubicBezTo>
                <a:cubicBezTo>
                  <a:pt x="2074333" y="1046704"/>
                  <a:pt x="2060575" y="1244612"/>
                  <a:pt x="2089150" y="1257312"/>
                </a:cubicBezTo>
                <a:cubicBezTo>
                  <a:pt x="2117725" y="1270012"/>
                  <a:pt x="2200275" y="1136662"/>
                  <a:pt x="2228850" y="1136662"/>
                </a:cubicBezTo>
                <a:cubicBezTo>
                  <a:pt x="2257425" y="1136662"/>
                  <a:pt x="2250017" y="1282712"/>
                  <a:pt x="2260600" y="1257312"/>
                </a:cubicBezTo>
                <a:cubicBezTo>
                  <a:pt x="2271183" y="1231912"/>
                  <a:pt x="2284942" y="990612"/>
                  <a:pt x="2292350" y="984262"/>
                </a:cubicBezTo>
                <a:cubicBezTo>
                  <a:pt x="2299758" y="977912"/>
                  <a:pt x="2299758" y="1214979"/>
                  <a:pt x="2305050" y="1219212"/>
                </a:cubicBezTo>
                <a:cubicBezTo>
                  <a:pt x="2310342" y="1223445"/>
                  <a:pt x="2319867" y="1011779"/>
                  <a:pt x="2324100" y="1009662"/>
                </a:cubicBezTo>
                <a:cubicBezTo>
                  <a:pt x="2328333" y="1007545"/>
                  <a:pt x="2320925" y="1207570"/>
                  <a:pt x="2330450" y="1206512"/>
                </a:cubicBezTo>
                <a:cubicBezTo>
                  <a:pt x="2339975" y="1205454"/>
                  <a:pt x="2372783" y="1012837"/>
                  <a:pt x="2381250" y="1003312"/>
                </a:cubicBezTo>
                <a:cubicBezTo>
                  <a:pt x="2389717" y="993787"/>
                  <a:pt x="2379133" y="1153595"/>
                  <a:pt x="2381250" y="1149362"/>
                </a:cubicBezTo>
                <a:cubicBezTo>
                  <a:pt x="2383367" y="1145129"/>
                  <a:pt x="2393950" y="977912"/>
                  <a:pt x="2393950" y="977912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1" name="Freeform 40"/>
          <p:cNvSpPr/>
          <p:nvPr/>
        </p:nvSpPr>
        <p:spPr>
          <a:xfrm>
            <a:off x="4083162" y="1561339"/>
            <a:ext cx="1862138" cy="1299813"/>
          </a:xfrm>
          <a:custGeom>
            <a:avLst/>
            <a:gdLst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603250 w 2482850"/>
              <a:gd name="connsiteY19" fmla="*/ 59055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57250 w 2482850"/>
              <a:gd name="connsiteY26" fmla="*/ 3175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57202 h 1202190"/>
              <a:gd name="connsiteX1" fmla="*/ 38100 w 2482850"/>
              <a:gd name="connsiteY1" fmla="*/ 577852 h 1202190"/>
              <a:gd name="connsiteX2" fmla="*/ 82550 w 2482850"/>
              <a:gd name="connsiteY2" fmla="*/ 400052 h 1202190"/>
              <a:gd name="connsiteX3" fmla="*/ 95250 w 2482850"/>
              <a:gd name="connsiteY3" fmla="*/ 615952 h 1202190"/>
              <a:gd name="connsiteX4" fmla="*/ 165100 w 2482850"/>
              <a:gd name="connsiteY4" fmla="*/ 361952 h 1202190"/>
              <a:gd name="connsiteX5" fmla="*/ 165100 w 2482850"/>
              <a:gd name="connsiteY5" fmla="*/ 622302 h 1202190"/>
              <a:gd name="connsiteX6" fmla="*/ 234950 w 2482850"/>
              <a:gd name="connsiteY6" fmla="*/ 393702 h 1202190"/>
              <a:gd name="connsiteX7" fmla="*/ 298450 w 2482850"/>
              <a:gd name="connsiteY7" fmla="*/ 565152 h 1202190"/>
              <a:gd name="connsiteX8" fmla="*/ 298450 w 2482850"/>
              <a:gd name="connsiteY8" fmla="*/ 330202 h 1202190"/>
              <a:gd name="connsiteX9" fmla="*/ 330200 w 2482850"/>
              <a:gd name="connsiteY9" fmla="*/ 527052 h 1202190"/>
              <a:gd name="connsiteX10" fmla="*/ 330200 w 2482850"/>
              <a:gd name="connsiteY10" fmla="*/ 336552 h 1202190"/>
              <a:gd name="connsiteX11" fmla="*/ 355600 w 2482850"/>
              <a:gd name="connsiteY11" fmla="*/ 539752 h 1202190"/>
              <a:gd name="connsiteX12" fmla="*/ 374650 w 2482850"/>
              <a:gd name="connsiteY12" fmla="*/ 317502 h 1202190"/>
              <a:gd name="connsiteX13" fmla="*/ 374650 w 2482850"/>
              <a:gd name="connsiteY13" fmla="*/ 520702 h 1202190"/>
              <a:gd name="connsiteX14" fmla="*/ 444500 w 2482850"/>
              <a:gd name="connsiteY14" fmla="*/ 336552 h 1202190"/>
              <a:gd name="connsiteX15" fmla="*/ 444500 w 2482850"/>
              <a:gd name="connsiteY15" fmla="*/ 476252 h 1202190"/>
              <a:gd name="connsiteX16" fmla="*/ 488950 w 2482850"/>
              <a:gd name="connsiteY16" fmla="*/ 342902 h 1202190"/>
              <a:gd name="connsiteX17" fmla="*/ 501650 w 2482850"/>
              <a:gd name="connsiteY17" fmla="*/ 469902 h 1202190"/>
              <a:gd name="connsiteX18" fmla="*/ 501650 w 2482850"/>
              <a:gd name="connsiteY18" fmla="*/ 317502 h 1202190"/>
              <a:gd name="connsiteX19" fmla="*/ 577850 w 2482850"/>
              <a:gd name="connsiteY19" fmla="*/ 628652 h 1202190"/>
              <a:gd name="connsiteX20" fmla="*/ 628650 w 2482850"/>
              <a:gd name="connsiteY20" fmla="*/ 152402 h 1202190"/>
              <a:gd name="connsiteX21" fmla="*/ 654050 w 2482850"/>
              <a:gd name="connsiteY21" fmla="*/ 311152 h 1202190"/>
              <a:gd name="connsiteX22" fmla="*/ 723900 w 2482850"/>
              <a:gd name="connsiteY22" fmla="*/ 127002 h 1202190"/>
              <a:gd name="connsiteX23" fmla="*/ 730250 w 2482850"/>
              <a:gd name="connsiteY23" fmla="*/ 260352 h 1202190"/>
              <a:gd name="connsiteX24" fmla="*/ 793750 w 2482850"/>
              <a:gd name="connsiteY24" fmla="*/ 139702 h 1202190"/>
              <a:gd name="connsiteX25" fmla="*/ 793750 w 2482850"/>
              <a:gd name="connsiteY25" fmla="*/ 266702 h 1202190"/>
              <a:gd name="connsiteX26" fmla="*/ 857250 w 2482850"/>
              <a:gd name="connsiteY26" fmla="*/ 50802 h 1202190"/>
              <a:gd name="connsiteX27" fmla="*/ 863600 w 2482850"/>
              <a:gd name="connsiteY27" fmla="*/ 273052 h 1202190"/>
              <a:gd name="connsiteX28" fmla="*/ 971550 w 2482850"/>
              <a:gd name="connsiteY28" fmla="*/ 44452 h 1202190"/>
              <a:gd name="connsiteX29" fmla="*/ 990600 w 2482850"/>
              <a:gd name="connsiteY29" fmla="*/ 311152 h 1202190"/>
              <a:gd name="connsiteX30" fmla="*/ 1041400 w 2482850"/>
              <a:gd name="connsiteY30" fmla="*/ 2 h 1202190"/>
              <a:gd name="connsiteX31" fmla="*/ 1066800 w 2482850"/>
              <a:gd name="connsiteY31" fmla="*/ 304802 h 1202190"/>
              <a:gd name="connsiteX32" fmla="*/ 1073150 w 2482850"/>
              <a:gd name="connsiteY32" fmla="*/ 31752 h 1202190"/>
              <a:gd name="connsiteX33" fmla="*/ 1092200 w 2482850"/>
              <a:gd name="connsiteY33" fmla="*/ 215902 h 1202190"/>
              <a:gd name="connsiteX34" fmla="*/ 1200150 w 2482850"/>
              <a:gd name="connsiteY34" fmla="*/ 800102 h 1202190"/>
              <a:gd name="connsiteX35" fmla="*/ 1231900 w 2482850"/>
              <a:gd name="connsiteY35" fmla="*/ 685802 h 1202190"/>
              <a:gd name="connsiteX36" fmla="*/ 1301750 w 2482850"/>
              <a:gd name="connsiteY36" fmla="*/ 908052 h 1202190"/>
              <a:gd name="connsiteX37" fmla="*/ 1314450 w 2482850"/>
              <a:gd name="connsiteY37" fmla="*/ 736602 h 1202190"/>
              <a:gd name="connsiteX38" fmla="*/ 1327150 w 2482850"/>
              <a:gd name="connsiteY38" fmla="*/ 996952 h 1202190"/>
              <a:gd name="connsiteX39" fmla="*/ 1371600 w 2482850"/>
              <a:gd name="connsiteY39" fmla="*/ 711202 h 1202190"/>
              <a:gd name="connsiteX40" fmla="*/ 1606550 w 2482850"/>
              <a:gd name="connsiteY40" fmla="*/ 1200152 h 1202190"/>
              <a:gd name="connsiteX41" fmla="*/ 1644650 w 2482850"/>
              <a:gd name="connsiteY41" fmla="*/ 889002 h 1202190"/>
              <a:gd name="connsiteX42" fmla="*/ 1701800 w 2482850"/>
              <a:gd name="connsiteY42" fmla="*/ 971552 h 1202190"/>
              <a:gd name="connsiteX43" fmla="*/ 1765300 w 2482850"/>
              <a:gd name="connsiteY43" fmla="*/ 768352 h 1202190"/>
              <a:gd name="connsiteX44" fmla="*/ 1784350 w 2482850"/>
              <a:gd name="connsiteY44" fmla="*/ 889002 h 1202190"/>
              <a:gd name="connsiteX45" fmla="*/ 1790700 w 2482850"/>
              <a:gd name="connsiteY45" fmla="*/ 673102 h 1202190"/>
              <a:gd name="connsiteX46" fmla="*/ 1835150 w 2482850"/>
              <a:gd name="connsiteY46" fmla="*/ 933452 h 1202190"/>
              <a:gd name="connsiteX47" fmla="*/ 1873250 w 2482850"/>
              <a:gd name="connsiteY47" fmla="*/ 552452 h 1202190"/>
              <a:gd name="connsiteX48" fmla="*/ 1873250 w 2482850"/>
              <a:gd name="connsiteY48" fmla="*/ 736602 h 1202190"/>
              <a:gd name="connsiteX49" fmla="*/ 1930400 w 2482850"/>
              <a:gd name="connsiteY49" fmla="*/ 520702 h 1202190"/>
              <a:gd name="connsiteX50" fmla="*/ 1968500 w 2482850"/>
              <a:gd name="connsiteY50" fmla="*/ 704852 h 1202190"/>
              <a:gd name="connsiteX51" fmla="*/ 1981200 w 2482850"/>
              <a:gd name="connsiteY51" fmla="*/ 533402 h 1202190"/>
              <a:gd name="connsiteX52" fmla="*/ 2095500 w 2482850"/>
              <a:gd name="connsiteY52" fmla="*/ 742952 h 1202190"/>
              <a:gd name="connsiteX53" fmla="*/ 2114550 w 2482850"/>
              <a:gd name="connsiteY53" fmla="*/ 514352 h 1202190"/>
              <a:gd name="connsiteX54" fmla="*/ 2127250 w 2482850"/>
              <a:gd name="connsiteY54" fmla="*/ 723902 h 1202190"/>
              <a:gd name="connsiteX55" fmla="*/ 2139950 w 2482850"/>
              <a:gd name="connsiteY55" fmla="*/ 590552 h 1202190"/>
              <a:gd name="connsiteX56" fmla="*/ 2139950 w 2482850"/>
              <a:gd name="connsiteY56" fmla="*/ 704852 h 1202190"/>
              <a:gd name="connsiteX57" fmla="*/ 2190750 w 2482850"/>
              <a:gd name="connsiteY57" fmla="*/ 596902 h 1202190"/>
              <a:gd name="connsiteX58" fmla="*/ 2235200 w 2482850"/>
              <a:gd name="connsiteY58" fmla="*/ 762002 h 1202190"/>
              <a:gd name="connsiteX59" fmla="*/ 2235200 w 2482850"/>
              <a:gd name="connsiteY59" fmla="*/ 533402 h 1202190"/>
              <a:gd name="connsiteX60" fmla="*/ 2286000 w 2482850"/>
              <a:gd name="connsiteY60" fmla="*/ 800102 h 1202190"/>
              <a:gd name="connsiteX61" fmla="*/ 2330450 w 2482850"/>
              <a:gd name="connsiteY61" fmla="*/ 552452 h 1202190"/>
              <a:gd name="connsiteX62" fmla="*/ 2343150 w 2482850"/>
              <a:gd name="connsiteY62" fmla="*/ 819152 h 1202190"/>
              <a:gd name="connsiteX63" fmla="*/ 2413000 w 2482850"/>
              <a:gd name="connsiteY63" fmla="*/ 590552 h 1202190"/>
              <a:gd name="connsiteX64" fmla="*/ 2482850 w 2482850"/>
              <a:gd name="connsiteY64" fmla="*/ 863602 h 1202190"/>
              <a:gd name="connsiteX0" fmla="*/ 0 w 2482850"/>
              <a:gd name="connsiteY0" fmla="*/ 838251 h 1583239"/>
              <a:gd name="connsiteX1" fmla="*/ 38100 w 2482850"/>
              <a:gd name="connsiteY1" fmla="*/ 958901 h 1583239"/>
              <a:gd name="connsiteX2" fmla="*/ 82550 w 2482850"/>
              <a:gd name="connsiteY2" fmla="*/ 781101 h 1583239"/>
              <a:gd name="connsiteX3" fmla="*/ 95250 w 2482850"/>
              <a:gd name="connsiteY3" fmla="*/ 997001 h 1583239"/>
              <a:gd name="connsiteX4" fmla="*/ 165100 w 2482850"/>
              <a:gd name="connsiteY4" fmla="*/ 743001 h 1583239"/>
              <a:gd name="connsiteX5" fmla="*/ 165100 w 2482850"/>
              <a:gd name="connsiteY5" fmla="*/ 1003351 h 1583239"/>
              <a:gd name="connsiteX6" fmla="*/ 234950 w 2482850"/>
              <a:gd name="connsiteY6" fmla="*/ 774751 h 1583239"/>
              <a:gd name="connsiteX7" fmla="*/ 298450 w 2482850"/>
              <a:gd name="connsiteY7" fmla="*/ 946201 h 1583239"/>
              <a:gd name="connsiteX8" fmla="*/ 298450 w 2482850"/>
              <a:gd name="connsiteY8" fmla="*/ 711251 h 1583239"/>
              <a:gd name="connsiteX9" fmla="*/ 330200 w 2482850"/>
              <a:gd name="connsiteY9" fmla="*/ 908101 h 1583239"/>
              <a:gd name="connsiteX10" fmla="*/ 330200 w 2482850"/>
              <a:gd name="connsiteY10" fmla="*/ 717601 h 1583239"/>
              <a:gd name="connsiteX11" fmla="*/ 355600 w 2482850"/>
              <a:gd name="connsiteY11" fmla="*/ 920801 h 1583239"/>
              <a:gd name="connsiteX12" fmla="*/ 374650 w 2482850"/>
              <a:gd name="connsiteY12" fmla="*/ 698551 h 1583239"/>
              <a:gd name="connsiteX13" fmla="*/ 374650 w 2482850"/>
              <a:gd name="connsiteY13" fmla="*/ 901751 h 1583239"/>
              <a:gd name="connsiteX14" fmla="*/ 444500 w 2482850"/>
              <a:gd name="connsiteY14" fmla="*/ 717601 h 1583239"/>
              <a:gd name="connsiteX15" fmla="*/ 444500 w 2482850"/>
              <a:gd name="connsiteY15" fmla="*/ 857301 h 1583239"/>
              <a:gd name="connsiteX16" fmla="*/ 488950 w 2482850"/>
              <a:gd name="connsiteY16" fmla="*/ 723951 h 1583239"/>
              <a:gd name="connsiteX17" fmla="*/ 501650 w 2482850"/>
              <a:gd name="connsiteY17" fmla="*/ 850951 h 1583239"/>
              <a:gd name="connsiteX18" fmla="*/ 501650 w 2482850"/>
              <a:gd name="connsiteY18" fmla="*/ 698551 h 1583239"/>
              <a:gd name="connsiteX19" fmla="*/ 577850 w 2482850"/>
              <a:gd name="connsiteY19" fmla="*/ 1009701 h 1583239"/>
              <a:gd name="connsiteX20" fmla="*/ 628650 w 2482850"/>
              <a:gd name="connsiteY20" fmla="*/ 533451 h 1583239"/>
              <a:gd name="connsiteX21" fmla="*/ 654050 w 2482850"/>
              <a:gd name="connsiteY21" fmla="*/ 692201 h 1583239"/>
              <a:gd name="connsiteX22" fmla="*/ 723900 w 2482850"/>
              <a:gd name="connsiteY22" fmla="*/ 508051 h 1583239"/>
              <a:gd name="connsiteX23" fmla="*/ 730250 w 2482850"/>
              <a:gd name="connsiteY23" fmla="*/ 641401 h 1583239"/>
              <a:gd name="connsiteX24" fmla="*/ 793750 w 2482850"/>
              <a:gd name="connsiteY24" fmla="*/ 520751 h 1583239"/>
              <a:gd name="connsiteX25" fmla="*/ 793750 w 2482850"/>
              <a:gd name="connsiteY25" fmla="*/ 647751 h 1583239"/>
              <a:gd name="connsiteX26" fmla="*/ 857250 w 2482850"/>
              <a:gd name="connsiteY26" fmla="*/ 431851 h 1583239"/>
              <a:gd name="connsiteX27" fmla="*/ 863600 w 2482850"/>
              <a:gd name="connsiteY27" fmla="*/ 654101 h 1583239"/>
              <a:gd name="connsiteX28" fmla="*/ 933450 w 2482850"/>
              <a:gd name="connsiteY28" fmla="*/ 51 h 1583239"/>
              <a:gd name="connsiteX29" fmla="*/ 990600 w 2482850"/>
              <a:gd name="connsiteY29" fmla="*/ 692201 h 1583239"/>
              <a:gd name="connsiteX30" fmla="*/ 1041400 w 2482850"/>
              <a:gd name="connsiteY30" fmla="*/ 381051 h 1583239"/>
              <a:gd name="connsiteX31" fmla="*/ 1066800 w 2482850"/>
              <a:gd name="connsiteY31" fmla="*/ 685851 h 1583239"/>
              <a:gd name="connsiteX32" fmla="*/ 1073150 w 2482850"/>
              <a:gd name="connsiteY32" fmla="*/ 412801 h 1583239"/>
              <a:gd name="connsiteX33" fmla="*/ 1092200 w 2482850"/>
              <a:gd name="connsiteY33" fmla="*/ 596951 h 1583239"/>
              <a:gd name="connsiteX34" fmla="*/ 1200150 w 2482850"/>
              <a:gd name="connsiteY34" fmla="*/ 1181151 h 1583239"/>
              <a:gd name="connsiteX35" fmla="*/ 1231900 w 2482850"/>
              <a:gd name="connsiteY35" fmla="*/ 1066851 h 1583239"/>
              <a:gd name="connsiteX36" fmla="*/ 1301750 w 2482850"/>
              <a:gd name="connsiteY36" fmla="*/ 1289101 h 1583239"/>
              <a:gd name="connsiteX37" fmla="*/ 1314450 w 2482850"/>
              <a:gd name="connsiteY37" fmla="*/ 1117651 h 1583239"/>
              <a:gd name="connsiteX38" fmla="*/ 1327150 w 2482850"/>
              <a:gd name="connsiteY38" fmla="*/ 1378001 h 1583239"/>
              <a:gd name="connsiteX39" fmla="*/ 1371600 w 2482850"/>
              <a:gd name="connsiteY39" fmla="*/ 1092251 h 1583239"/>
              <a:gd name="connsiteX40" fmla="*/ 1606550 w 2482850"/>
              <a:gd name="connsiteY40" fmla="*/ 1581201 h 1583239"/>
              <a:gd name="connsiteX41" fmla="*/ 1644650 w 2482850"/>
              <a:gd name="connsiteY41" fmla="*/ 1270051 h 1583239"/>
              <a:gd name="connsiteX42" fmla="*/ 1701800 w 2482850"/>
              <a:gd name="connsiteY42" fmla="*/ 1352601 h 1583239"/>
              <a:gd name="connsiteX43" fmla="*/ 1765300 w 2482850"/>
              <a:gd name="connsiteY43" fmla="*/ 1149401 h 1583239"/>
              <a:gd name="connsiteX44" fmla="*/ 1784350 w 2482850"/>
              <a:gd name="connsiteY44" fmla="*/ 1270051 h 1583239"/>
              <a:gd name="connsiteX45" fmla="*/ 1790700 w 2482850"/>
              <a:gd name="connsiteY45" fmla="*/ 1054151 h 1583239"/>
              <a:gd name="connsiteX46" fmla="*/ 1835150 w 2482850"/>
              <a:gd name="connsiteY46" fmla="*/ 1314501 h 1583239"/>
              <a:gd name="connsiteX47" fmla="*/ 1873250 w 2482850"/>
              <a:gd name="connsiteY47" fmla="*/ 933501 h 1583239"/>
              <a:gd name="connsiteX48" fmla="*/ 1873250 w 2482850"/>
              <a:gd name="connsiteY48" fmla="*/ 1117651 h 1583239"/>
              <a:gd name="connsiteX49" fmla="*/ 1930400 w 2482850"/>
              <a:gd name="connsiteY49" fmla="*/ 901751 h 1583239"/>
              <a:gd name="connsiteX50" fmla="*/ 1968500 w 2482850"/>
              <a:gd name="connsiteY50" fmla="*/ 1085901 h 1583239"/>
              <a:gd name="connsiteX51" fmla="*/ 1981200 w 2482850"/>
              <a:gd name="connsiteY51" fmla="*/ 914451 h 1583239"/>
              <a:gd name="connsiteX52" fmla="*/ 2095500 w 2482850"/>
              <a:gd name="connsiteY52" fmla="*/ 1124001 h 1583239"/>
              <a:gd name="connsiteX53" fmla="*/ 2114550 w 2482850"/>
              <a:gd name="connsiteY53" fmla="*/ 895401 h 1583239"/>
              <a:gd name="connsiteX54" fmla="*/ 2127250 w 2482850"/>
              <a:gd name="connsiteY54" fmla="*/ 1104951 h 1583239"/>
              <a:gd name="connsiteX55" fmla="*/ 2139950 w 2482850"/>
              <a:gd name="connsiteY55" fmla="*/ 971601 h 1583239"/>
              <a:gd name="connsiteX56" fmla="*/ 2139950 w 2482850"/>
              <a:gd name="connsiteY56" fmla="*/ 1085901 h 1583239"/>
              <a:gd name="connsiteX57" fmla="*/ 2190750 w 2482850"/>
              <a:gd name="connsiteY57" fmla="*/ 977951 h 1583239"/>
              <a:gd name="connsiteX58" fmla="*/ 2235200 w 2482850"/>
              <a:gd name="connsiteY58" fmla="*/ 1143051 h 1583239"/>
              <a:gd name="connsiteX59" fmla="*/ 2235200 w 2482850"/>
              <a:gd name="connsiteY59" fmla="*/ 914451 h 1583239"/>
              <a:gd name="connsiteX60" fmla="*/ 2286000 w 2482850"/>
              <a:gd name="connsiteY60" fmla="*/ 1181151 h 1583239"/>
              <a:gd name="connsiteX61" fmla="*/ 2330450 w 2482850"/>
              <a:gd name="connsiteY61" fmla="*/ 933501 h 1583239"/>
              <a:gd name="connsiteX62" fmla="*/ 2343150 w 2482850"/>
              <a:gd name="connsiteY62" fmla="*/ 1200201 h 1583239"/>
              <a:gd name="connsiteX63" fmla="*/ 2413000 w 2482850"/>
              <a:gd name="connsiteY63" fmla="*/ 971601 h 1583239"/>
              <a:gd name="connsiteX64" fmla="*/ 2482850 w 2482850"/>
              <a:gd name="connsiteY64" fmla="*/ 1244651 h 1583239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301750 w 2482850"/>
              <a:gd name="connsiteY36" fmla="*/ 128910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270000 w 2482850"/>
              <a:gd name="connsiteY36" fmla="*/ 129545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68856"/>
              <a:gd name="connsiteX1" fmla="*/ 38100 w 2482850"/>
              <a:gd name="connsiteY1" fmla="*/ 958901 h 1568856"/>
              <a:gd name="connsiteX2" fmla="*/ 82550 w 2482850"/>
              <a:gd name="connsiteY2" fmla="*/ 781101 h 1568856"/>
              <a:gd name="connsiteX3" fmla="*/ 95250 w 2482850"/>
              <a:gd name="connsiteY3" fmla="*/ 997001 h 1568856"/>
              <a:gd name="connsiteX4" fmla="*/ 165100 w 2482850"/>
              <a:gd name="connsiteY4" fmla="*/ 743001 h 1568856"/>
              <a:gd name="connsiteX5" fmla="*/ 165100 w 2482850"/>
              <a:gd name="connsiteY5" fmla="*/ 1003351 h 1568856"/>
              <a:gd name="connsiteX6" fmla="*/ 234950 w 2482850"/>
              <a:gd name="connsiteY6" fmla="*/ 774751 h 1568856"/>
              <a:gd name="connsiteX7" fmla="*/ 298450 w 2482850"/>
              <a:gd name="connsiteY7" fmla="*/ 946201 h 1568856"/>
              <a:gd name="connsiteX8" fmla="*/ 298450 w 2482850"/>
              <a:gd name="connsiteY8" fmla="*/ 711251 h 1568856"/>
              <a:gd name="connsiteX9" fmla="*/ 330200 w 2482850"/>
              <a:gd name="connsiteY9" fmla="*/ 908101 h 1568856"/>
              <a:gd name="connsiteX10" fmla="*/ 330200 w 2482850"/>
              <a:gd name="connsiteY10" fmla="*/ 717601 h 1568856"/>
              <a:gd name="connsiteX11" fmla="*/ 355600 w 2482850"/>
              <a:gd name="connsiteY11" fmla="*/ 920801 h 1568856"/>
              <a:gd name="connsiteX12" fmla="*/ 374650 w 2482850"/>
              <a:gd name="connsiteY12" fmla="*/ 698551 h 1568856"/>
              <a:gd name="connsiteX13" fmla="*/ 374650 w 2482850"/>
              <a:gd name="connsiteY13" fmla="*/ 901751 h 1568856"/>
              <a:gd name="connsiteX14" fmla="*/ 444500 w 2482850"/>
              <a:gd name="connsiteY14" fmla="*/ 717601 h 1568856"/>
              <a:gd name="connsiteX15" fmla="*/ 444500 w 2482850"/>
              <a:gd name="connsiteY15" fmla="*/ 857301 h 1568856"/>
              <a:gd name="connsiteX16" fmla="*/ 488950 w 2482850"/>
              <a:gd name="connsiteY16" fmla="*/ 723951 h 1568856"/>
              <a:gd name="connsiteX17" fmla="*/ 501650 w 2482850"/>
              <a:gd name="connsiteY17" fmla="*/ 850951 h 1568856"/>
              <a:gd name="connsiteX18" fmla="*/ 501650 w 2482850"/>
              <a:gd name="connsiteY18" fmla="*/ 698551 h 1568856"/>
              <a:gd name="connsiteX19" fmla="*/ 577850 w 2482850"/>
              <a:gd name="connsiteY19" fmla="*/ 1009701 h 1568856"/>
              <a:gd name="connsiteX20" fmla="*/ 628650 w 2482850"/>
              <a:gd name="connsiteY20" fmla="*/ 533451 h 1568856"/>
              <a:gd name="connsiteX21" fmla="*/ 654050 w 2482850"/>
              <a:gd name="connsiteY21" fmla="*/ 692201 h 1568856"/>
              <a:gd name="connsiteX22" fmla="*/ 723900 w 2482850"/>
              <a:gd name="connsiteY22" fmla="*/ 508051 h 1568856"/>
              <a:gd name="connsiteX23" fmla="*/ 730250 w 2482850"/>
              <a:gd name="connsiteY23" fmla="*/ 641401 h 1568856"/>
              <a:gd name="connsiteX24" fmla="*/ 793750 w 2482850"/>
              <a:gd name="connsiteY24" fmla="*/ 520751 h 1568856"/>
              <a:gd name="connsiteX25" fmla="*/ 793750 w 2482850"/>
              <a:gd name="connsiteY25" fmla="*/ 647751 h 1568856"/>
              <a:gd name="connsiteX26" fmla="*/ 857250 w 2482850"/>
              <a:gd name="connsiteY26" fmla="*/ 431851 h 1568856"/>
              <a:gd name="connsiteX27" fmla="*/ 863600 w 2482850"/>
              <a:gd name="connsiteY27" fmla="*/ 654101 h 1568856"/>
              <a:gd name="connsiteX28" fmla="*/ 933450 w 2482850"/>
              <a:gd name="connsiteY28" fmla="*/ 51 h 1568856"/>
              <a:gd name="connsiteX29" fmla="*/ 990600 w 2482850"/>
              <a:gd name="connsiteY29" fmla="*/ 692201 h 1568856"/>
              <a:gd name="connsiteX30" fmla="*/ 1041400 w 2482850"/>
              <a:gd name="connsiteY30" fmla="*/ 381051 h 1568856"/>
              <a:gd name="connsiteX31" fmla="*/ 1066800 w 2482850"/>
              <a:gd name="connsiteY31" fmla="*/ 685851 h 1568856"/>
              <a:gd name="connsiteX32" fmla="*/ 1073150 w 2482850"/>
              <a:gd name="connsiteY32" fmla="*/ 412801 h 1568856"/>
              <a:gd name="connsiteX33" fmla="*/ 1092200 w 2482850"/>
              <a:gd name="connsiteY33" fmla="*/ 596951 h 1568856"/>
              <a:gd name="connsiteX34" fmla="*/ 1200150 w 2482850"/>
              <a:gd name="connsiteY34" fmla="*/ 1181151 h 1568856"/>
              <a:gd name="connsiteX35" fmla="*/ 1231900 w 2482850"/>
              <a:gd name="connsiteY35" fmla="*/ 1066851 h 1568856"/>
              <a:gd name="connsiteX36" fmla="*/ 1270000 w 2482850"/>
              <a:gd name="connsiteY36" fmla="*/ 1295451 h 1568856"/>
              <a:gd name="connsiteX37" fmla="*/ 1314450 w 2482850"/>
              <a:gd name="connsiteY37" fmla="*/ 1117651 h 1568856"/>
              <a:gd name="connsiteX38" fmla="*/ 1327150 w 2482850"/>
              <a:gd name="connsiteY38" fmla="*/ 1378001 h 1568856"/>
              <a:gd name="connsiteX39" fmla="*/ 1441450 w 2482850"/>
              <a:gd name="connsiteY39" fmla="*/ 933501 h 1568856"/>
              <a:gd name="connsiteX40" fmla="*/ 1460500 w 2482850"/>
              <a:gd name="connsiteY40" fmla="*/ 1562151 h 1568856"/>
              <a:gd name="connsiteX41" fmla="*/ 1644650 w 2482850"/>
              <a:gd name="connsiteY41" fmla="*/ 1270051 h 1568856"/>
              <a:gd name="connsiteX42" fmla="*/ 1701800 w 2482850"/>
              <a:gd name="connsiteY42" fmla="*/ 1352601 h 1568856"/>
              <a:gd name="connsiteX43" fmla="*/ 1765300 w 2482850"/>
              <a:gd name="connsiteY43" fmla="*/ 1149401 h 1568856"/>
              <a:gd name="connsiteX44" fmla="*/ 1784350 w 2482850"/>
              <a:gd name="connsiteY44" fmla="*/ 1270051 h 1568856"/>
              <a:gd name="connsiteX45" fmla="*/ 1790700 w 2482850"/>
              <a:gd name="connsiteY45" fmla="*/ 1054151 h 1568856"/>
              <a:gd name="connsiteX46" fmla="*/ 1835150 w 2482850"/>
              <a:gd name="connsiteY46" fmla="*/ 1314501 h 1568856"/>
              <a:gd name="connsiteX47" fmla="*/ 1873250 w 2482850"/>
              <a:gd name="connsiteY47" fmla="*/ 933501 h 1568856"/>
              <a:gd name="connsiteX48" fmla="*/ 1873250 w 2482850"/>
              <a:gd name="connsiteY48" fmla="*/ 1117651 h 1568856"/>
              <a:gd name="connsiteX49" fmla="*/ 1930400 w 2482850"/>
              <a:gd name="connsiteY49" fmla="*/ 901751 h 1568856"/>
              <a:gd name="connsiteX50" fmla="*/ 1968500 w 2482850"/>
              <a:gd name="connsiteY50" fmla="*/ 1085901 h 1568856"/>
              <a:gd name="connsiteX51" fmla="*/ 1981200 w 2482850"/>
              <a:gd name="connsiteY51" fmla="*/ 914451 h 1568856"/>
              <a:gd name="connsiteX52" fmla="*/ 2095500 w 2482850"/>
              <a:gd name="connsiteY52" fmla="*/ 1124001 h 1568856"/>
              <a:gd name="connsiteX53" fmla="*/ 2114550 w 2482850"/>
              <a:gd name="connsiteY53" fmla="*/ 895401 h 1568856"/>
              <a:gd name="connsiteX54" fmla="*/ 2127250 w 2482850"/>
              <a:gd name="connsiteY54" fmla="*/ 1104951 h 1568856"/>
              <a:gd name="connsiteX55" fmla="*/ 2139950 w 2482850"/>
              <a:gd name="connsiteY55" fmla="*/ 971601 h 1568856"/>
              <a:gd name="connsiteX56" fmla="*/ 2139950 w 2482850"/>
              <a:gd name="connsiteY56" fmla="*/ 1085901 h 1568856"/>
              <a:gd name="connsiteX57" fmla="*/ 2190750 w 2482850"/>
              <a:gd name="connsiteY57" fmla="*/ 977951 h 1568856"/>
              <a:gd name="connsiteX58" fmla="*/ 2235200 w 2482850"/>
              <a:gd name="connsiteY58" fmla="*/ 1143051 h 1568856"/>
              <a:gd name="connsiteX59" fmla="*/ 2235200 w 2482850"/>
              <a:gd name="connsiteY59" fmla="*/ 914451 h 1568856"/>
              <a:gd name="connsiteX60" fmla="*/ 2286000 w 2482850"/>
              <a:gd name="connsiteY60" fmla="*/ 1181151 h 1568856"/>
              <a:gd name="connsiteX61" fmla="*/ 2330450 w 2482850"/>
              <a:gd name="connsiteY61" fmla="*/ 933501 h 1568856"/>
              <a:gd name="connsiteX62" fmla="*/ 2343150 w 2482850"/>
              <a:gd name="connsiteY62" fmla="*/ 1200201 h 1568856"/>
              <a:gd name="connsiteX63" fmla="*/ 2413000 w 2482850"/>
              <a:gd name="connsiteY63" fmla="*/ 971601 h 1568856"/>
              <a:gd name="connsiteX64" fmla="*/ 2482850 w 2482850"/>
              <a:gd name="connsiteY64" fmla="*/ 1244651 h 1568856"/>
              <a:gd name="connsiteX0" fmla="*/ 0 w 2482850"/>
              <a:gd name="connsiteY0" fmla="*/ 838251 h 1567896"/>
              <a:gd name="connsiteX1" fmla="*/ 38100 w 2482850"/>
              <a:gd name="connsiteY1" fmla="*/ 958901 h 1567896"/>
              <a:gd name="connsiteX2" fmla="*/ 82550 w 2482850"/>
              <a:gd name="connsiteY2" fmla="*/ 781101 h 1567896"/>
              <a:gd name="connsiteX3" fmla="*/ 95250 w 2482850"/>
              <a:gd name="connsiteY3" fmla="*/ 997001 h 1567896"/>
              <a:gd name="connsiteX4" fmla="*/ 165100 w 2482850"/>
              <a:gd name="connsiteY4" fmla="*/ 743001 h 1567896"/>
              <a:gd name="connsiteX5" fmla="*/ 165100 w 2482850"/>
              <a:gd name="connsiteY5" fmla="*/ 1003351 h 1567896"/>
              <a:gd name="connsiteX6" fmla="*/ 234950 w 2482850"/>
              <a:gd name="connsiteY6" fmla="*/ 774751 h 1567896"/>
              <a:gd name="connsiteX7" fmla="*/ 298450 w 2482850"/>
              <a:gd name="connsiteY7" fmla="*/ 946201 h 1567896"/>
              <a:gd name="connsiteX8" fmla="*/ 298450 w 2482850"/>
              <a:gd name="connsiteY8" fmla="*/ 711251 h 1567896"/>
              <a:gd name="connsiteX9" fmla="*/ 330200 w 2482850"/>
              <a:gd name="connsiteY9" fmla="*/ 908101 h 1567896"/>
              <a:gd name="connsiteX10" fmla="*/ 330200 w 2482850"/>
              <a:gd name="connsiteY10" fmla="*/ 717601 h 1567896"/>
              <a:gd name="connsiteX11" fmla="*/ 355600 w 2482850"/>
              <a:gd name="connsiteY11" fmla="*/ 920801 h 1567896"/>
              <a:gd name="connsiteX12" fmla="*/ 374650 w 2482850"/>
              <a:gd name="connsiteY12" fmla="*/ 698551 h 1567896"/>
              <a:gd name="connsiteX13" fmla="*/ 374650 w 2482850"/>
              <a:gd name="connsiteY13" fmla="*/ 901751 h 1567896"/>
              <a:gd name="connsiteX14" fmla="*/ 444500 w 2482850"/>
              <a:gd name="connsiteY14" fmla="*/ 717601 h 1567896"/>
              <a:gd name="connsiteX15" fmla="*/ 444500 w 2482850"/>
              <a:gd name="connsiteY15" fmla="*/ 857301 h 1567896"/>
              <a:gd name="connsiteX16" fmla="*/ 488950 w 2482850"/>
              <a:gd name="connsiteY16" fmla="*/ 723951 h 1567896"/>
              <a:gd name="connsiteX17" fmla="*/ 501650 w 2482850"/>
              <a:gd name="connsiteY17" fmla="*/ 850951 h 1567896"/>
              <a:gd name="connsiteX18" fmla="*/ 501650 w 2482850"/>
              <a:gd name="connsiteY18" fmla="*/ 698551 h 1567896"/>
              <a:gd name="connsiteX19" fmla="*/ 577850 w 2482850"/>
              <a:gd name="connsiteY19" fmla="*/ 1009701 h 1567896"/>
              <a:gd name="connsiteX20" fmla="*/ 628650 w 2482850"/>
              <a:gd name="connsiteY20" fmla="*/ 533451 h 1567896"/>
              <a:gd name="connsiteX21" fmla="*/ 654050 w 2482850"/>
              <a:gd name="connsiteY21" fmla="*/ 692201 h 1567896"/>
              <a:gd name="connsiteX22" fmla="*/ 723900 w 2482850"/>
              <a:gd name="connsiteY22" fmla="*/ 508051 h 1567896"/>
              <a:gd name="connsiteX23" fmla="*/ 730250 w 2482850"/>
              <a:gd name="connsiteY23" fmla="*/ 641401 h 1567896"/>
              <a:gd name="connsiteX24" fmla="*/ 793750 w 2482850"/>
              <a:gd name="connsiteY24" fmla="*/ 520751 h 1567896"/>
              <a:gd name="connsiteX25" fmla="*/ 793750 w 2482850"/>
              <a:gd name="connsiteY25" fmla="*/ 647751 h 1567896"/>
              <a:gd name="connsiteX26" fmla="*/ 857250 w 2482850"/>
              <a:gd name="connsiteY26" fmla="*/ 431851 h 1567896"/>
              <a:gd name="connsiteX27" fmla="*/ 863600 w 2482850"/>
              <a:gd name="connsiteY27" fmla="*/ 654101 h 1567896"/>
              <a:gd name="connsiteX28" fmla="*/ 933450 w 2482850"/>
              <a:gd name="connsiteY28" fmla="*/ 51 h 1567896"/>
              <a:gd name="connsiteX29" fmla="*/ 990600 w 2482850"/>
              <a:gd name="connsiteY29" fmla="*/ 692201 h 1567896"/>
              <a:gd name="connsiteX30" fmla="*/ 1041400 w 2482850"/>
              <a:gd name="connsiteY30" fmla="*/ 381051 h 1567896"/>
              <a:gd name="connsiteX31" fmla="*/ 1066800 w 2482850"/>
              <a:gd name="connsiteY31" fmla="*/ 685851 h 1567896"/>
              <a:gd name="connsiteX32" fmla="*/ 1073150 w 2482850"/>
              <a:gd name="connsiteY32" fmla="*/ 412801 h 1567896"/>
              <a:gd name="connsiteX33" fmla="*/ 1092200 w 2482850"/>
              <a:gd name="connsiteY33" fmla="*/ 596951 h 1567896"/>
              <a:gd name="connsiteX34" fmla="*/ 1200150 w 2482850"/>
              <a:gd name="connsiteY34" fmla="*/ 1181151 h 1567896"/>
              <a:gd name="connsiteX35" fmla="*/ 1231900 w 2482850"/>
              <a:gd name="connsiteY35" fmla="*/ 1066851 h 1567896"/>
              <a:gd name="connsiteX36" fmla="*/ 1270000 w 2482850"/>
              <a:gd name="connsiteY36" fmla="*/ 1295451 h 1567896"/>
              <a:gd name="connsiteX37" fmla="*/ 1314450 w 2482850"/>
              <a:gd name="connsiteY37" fmla="*/ 1117651 h 1567896"/>
              <a:gd name="connsiteX38" fmla="*/ 1327150 w 2482850"/>
              <a:gd name="connsiteY38" fmla="*/ 1378001 h 1567896"/>
              <a:gd name="connsiteX39" fmla="*/ 1441450 w 2482850"/>
              <a:gd name="connsiteY39" fmla="*/ 933501 h 1567896"/>
              <a:gd name="connsiteX40" fmla="*/ 1460500 w 2482850"/>
              <a:gd name="connsiteY40" fmla="*/ 1562151 h 1567896"/>
              <a:gd name="connsiteX41" fmla="*/ 1568450 w 2482850"/>
              <a:gd name="connsiteY41" fmla="*/ 1251001 h 1567896"/>
              <a:gd name="connsiteX42" fmla="*/ 1701800 w 2482850"/>
              <a:gd name="connsiteY42" fmla="*/ 1352601 h 1567896"/>
              <a:gd name="connsiteX43" fmla="*/ 1765300 w 2482850"/>
              <a:gd name="connsiteY43" fmla="*/ 1149401 h 1567896"/>
              <a:gd name="connsiteX44" fmla="*/ 1784350 w 2482850"/>
              <a:gd name="connsiteY44" fmla="*/ 1270051 h 1567896"/>
              <a:gd name="connsiteX45" fmla="*/ 1790700 w 2482850"/>
              <a:gd name="connsiteY45" fmla="*/ 1054151 h 1567896"/>
              <a:gd name="connsiteX46" fmla="*/ 1835150 w 2482850"/>
              <a:gd name="connsiteY46" fmla="*/ 1314501 h 1567896"/>
              <a:gd name="connsiteX47" fmla="*/ 1873250 w 2482850"/>
              <a:gd name="connsiteY47" fmla="*/ 933501 h 1567896"/>
              <a:gd name="connsiteX48" fmla="*/ 1873250 w 2482850"/>
              <a:gd name="connsiteY48" fmla="*/ 1117651 h 1567896"/>
              <a:gd name="connsiteX49" fmla="*/ 1930400 w 2482850"/>
              <a:gd name="connsiteY49" fmla="*/ 901751 h 1567896"/>
              <a:gd name="connsiteX50" fmla="*/ 1968500 w 2482850"/>
              <a:gd name="connsiteY50" fmla="*/ 1085901 h 1567896"/>
              <a:gd name="connsiteX51" fmla="*/ 1981200 w 2482850"/>
              <a:gd name="connsiteY51" fmla="*/ 914451 h 1567896"/>
              <a:gd name="connsiteX52" fmla="*/ 2095500 w 2482850"/>
              <a:gd name="connsiteY52" fmla="*/ 1124001 h 1567896"/>
              <a:gd name="connsiteX53" fmla="*/ 2114550 w 2482850"/>
              <a:gd name="connsiteY53" fmla="*/ 895401 h 1567896"/>
              <a:gd name="connsiteX54" fmla="*/ 2127250 w 2482850"/>
              <a:gd name="connsiteY54" fmla="*/ 1104951 h 1567896"/>
              <a:gd name="connsiteX55" fmla="*/ 2139950 w 2482850"/>
              <a:gd name="connsiteY55" fmla="*/ 971601 h 1567896"/>
              <a:gd name="connsiteX56" fmla="*/ 2139950 w 2482850"/>
              <a:gd name="connsiteY56" fmla="*/ 1085901 h 1567896"/>
              <a:gd name="connsiteX57" fmla="*/ 2190750 w 2482850"/>
              <a:gd name="connsiteY57" fmla="*/ 977951 h 1567896"/>
              <a:gd name="connsiteX58" fmla="*/ 2235200 w 2482850"/>
              <a:gd name="connsiteY58" fmla="*/ 1143051 h 1567896"/>
              <a:gd name="connsiteX59" fmla="*/ 2235200 w 2482850"/>
              <a:gd name="connsiteY59" fmla="*/ 914451 h 1567896"/>
              <a:gd name="connsiteX60" fmla="*/ 2286000 w 2482850"/>
              <a:gd name="connsiteY60" fmla="*/ 1181151 h 1567896"/>
              <a:gd name="connsiteX61" fmla="*/ 2330450 w 2482850"/>
              <a:gd name="connsiteY61" fmla="*/ 933501 h 1567896"/>
              <a:gd name="connsiteX62" fmla="*/ 2343150 w 2482850"/>
              <a:gd name="connsiteY62" fmla="*/ 1200201 h 1567896"/>
              <a:gd name="connsiteX63" fmla="*/ 2413000 w 2482850"/>
              <a:gd name="connsiteY63" fmla="*/ 971601 h 1567896"/>
              <a:gd name="connsiteX64" fmla="*/ 2482850 w 2482850"/>
              <a:gd name="connsiteY64" fmla="*/ 1244651 h 1567896"/>
              <a:gd name="connsiteX0" fmla="*/ 0 w 2482850"/>
              <a:gd name="connsiteY0" fmla="*/ 838251 h 1561630"/>
              <a:gd name="connsiteX1" fmla="*/ 38100 w 2482850"/>
              <a:gd name="connsiteY1" fmla="*/ 958901 h 1561630"/>
              <a:gd name="connsiteX2" fmla="*/ 82550 w 2482850"/>
              <a:gd name="connsiteY2" fmla="*/ 781101 h 1561630"/>
              <a:gd name="connsiteX3" fmla="*/ 95250 w 2482850"/>
              <a:gd name="connsiteY3" fmla="*/ 997001 h 1561630"/>
              <a:gd name="connsiteX4" fmla="*/ 165100 w 2482850"/>
              <a:gd name="connsiteY4" fmla="*/ 743001 h 1561630"/>
              <a:gd name="connsiteX5" fmla="*/ 165100 w 2482850"/>
              <a:gd name="connsiteY5" fmla="*/ 1003351 h 1561630"/>
              <a:gd name="connsiteX6" fmla="*/ 234950 w 2482850"/>
              <a:gd name="connsiteY6" fmla="*/ 774751 h 1561630"/>
              <a:gd name="connsiteX7" fmla="*/ 298450 w 2482850"/>
              <a:gd name="connsiteY7" fmla="*/ 946201 h 1561630"/>
              <a:gd name="connsiteX8" fmla="*/ 298450 w 2482850"/>
              <a:gd name="connsiteY8" fmla="*/ 711251 h 1561630"/>
              <a:gd name="connsiteX9" fmla="*/ 330200 w 2482850"/>
              <a:gd name="connsiteY9" fmla="*/ 908101 h 1561630"/>
              <a:gd name="connsiteX10" fmla="*/ 330200 w 2482850"/>
              <a:gd name="connsiteY10" fmla="*/ 717601 h 1561630"/>
              <a:gd name="connsiteX11" fmla="*/ 355600 w 2482850"/>
              <a:gd name="connsiteY11" fmla="*/ 920801 h 1561630"/>
              <a:gd name="connsiteX12" fmla="*/ 374650 w 2482850"/>
              <a:gd name="connsiteY12" fmla="*/ 698551 h 1561630"/>
              <a:gd name="connsiteX13" fmla="*/ 374650 w 2482850"/>
              <a:gd name="connsiteY13" fmla="*/ 901751 h 1561630"/>
              <a:gd name="connsiteX14" fmla="*/ 444500 w 2482850"/>
              <a:gd name="connsiteY14" fmla="*/ 717601 h 1561630"/>
              <a:gd name="connsiteX15" fmla="*/ 444500 w 2482850"/>
              <a:gd name="connsiteY15" fmla="*/ 857301 h 1561630"/>
              <a:gd name="connsiteX16" fmla="*/ 488950 w 2482850"/>
              <a:gd name="connsiteY16" fmla="*/ 723951 h 1561630"/>
              <a:gd name="connsiteX17" fmla="*/ 501650 w 2482850"/>
              <a:gd name="connsiteY17" fmla="*/ 850951 h 1561630"/>
              <a:gd name="connsiteX18" fmla="*/ 501650 w 2482850"/>
              <a:gd name="connsiteY18" fmla="*/ 698551 h 1561630"/>
              <a:gd name="connsiteX19" fmla="*/ 577850 w 2482850"/>
              <a:gd name="connsiteY19" fmla="*/ 1009701 h 1561630"/>
              <a:gd name="connsiteX20" fmla="*/ 628650 w 2482850"/>
              <a:gd name="connsiteY20" fmla="*/ 533451 h 1561630"/>
              <a:gd name="connsiteX21" fmla="*/ 654050 w 2482850"/>
              <a:gd name="connsiteY21" fmla="*/ 692201 h 1561630"/>
              <a:gd name="connsiteX22" fmla="*/ 723900 w 2482850"/>
              <a:gd name="connsiteY22" fmla="*/ 508051 h 1561630"/>
              <a:gd name="connsiteX23" fmla="*/ 730250 w 2482850"/>
              <a:gd name="connsiteY23" fmla="*/ 641401 h 1561630"/>
              <a:gd name="connsiteX24" fmla="*/ 793750 w 2482850"/>
              <a:gd name="connsiteY24" fmla="*/ 520751 h 1561630"/>
              <a:gd name="connsiteX25" fmla="*/ 793750 w 2482850"/>
              <a:gd name="connsiteY25" fmla="*/ 647751 h 1561630"/>
              <a:gd name="connsiteX26" fmla="*/ 857250 w 2482850"/>
              <a:gd name="connsiteY26" fmla="*/ 431851 h 1561630"/>
              <a:gd name="connsiteX27" fmla="*/ 863600 w 2482850"/>
              <a:gd name="connsiteY27" fmla="*/ 654101 h 1561630"/>
              <a:gd name="connsiteX28" fmla="*/ 933450 w 2482850"/>
              <a:gd name="connsiteY28" fmla="*/ 51 h 1561630"/>
              <a:gd name="connsiteX29" fmla="*/ 990600 w 2482850"/>
              <a:gd name="connsiteY29" fmla="*/ 692201 h 1561630"/>
              <a:gd name="connsiteX30" fmla="*/ 1041400 w 2482850"/>
              <a:gd name="connsiteY30" fmla="*/ 381051 h 1561630"/>
              <a:gd name="connsiteX31" fmla="*/ 1066800 w 2482850"/>
              <a:gd name="connsiteY31" fmla="*/ 685851 h 1561630"/>
              <a:gd name="connsiteX32" fmla="*/ 1073150 w 2482850"/>
              <a:gd name="connsiteY32" fmla="*/ 412801 h 1561630"/>
              <a:gd name="connsiteX33" fmla="*/ 1092200 w 2482850"/>
              <a:gd name="connsiteY33" fmla="*/ 596951 h 1561630"/>
              <a:gd name="connsiteX34" fmla="*/ 1200150 w 2482850"/>
              <a:gd name="connsiteY34" fmla="*/ 1181151 h 1561630"/>
              <a:gd name="connsiteX35" fmla="*/ 1231900 w 2482850"/>
              <a:gd name="connsiteY35" fmla="*/ 1066851 h 1561630"/>
              <a:gd name="connsiteX36" fmla="*/ 1270000 w 2482850"/>
              <a:gd name="connsiteY36" fmla="*/ 1295451 h 1561630"/>
              <a:gd name="connsiteX37" fmla="*/ 1314450 w 2482850"/>
              <a:gd name="connsiteY37" fmla="*/ 1117651 h 1561630"/>
              <a:gd name="connsiteX38" fmla="*/ 1327150 w 2482850"/>
              <a:gd name="connsiteY38" fmla="*/ 1378001 h 1561630"/>
              <a:gd name="connsiteX39" fmla="*/ 1441450 w 2482850"/>
              <a:gd name="connsiteY39" fmla="*/ 933501 h 1561630"/>
              <a:gd name="connsiteX40" fmla="*/ 1498600 w 2482850"/>
              <a:gd name="connsiteY40" fmla="*/ 1555801 h 1561630"/>
              <a:gd name="connsiteX41" fmla="*/ 1568450 w 2482850"/>
              <a:gd name="connsiteY41" fmla="*/ 1251001 h 1561630"/>
              <a:gd name="connsiteX42" fmla="*/ 1701800 w 2482850"/>
              <a:gd name="connsiteY42" fmla="*/ 1352601 h 1561630"/>
              <a:gd name="connsiteX43" fmla="*/ 1765300 w 2482850"/>
              <a:gd name="connsiteY43" fmla="*/ 1149401 h 1561630"/>
              <a:gd name="connsiteX44" fmla="*/ 1784350 w 2482850"/>
              <a:gd name="connsiteY44" fmla="*/ 1270051 h 1561630"/>
              <a:gd name="connsiteX45" fmla="*/ 1790700 w 2482850"/>
              <a:gd name="connsiteY45" fmla="*/ 1054151 h 1561630"/>
              <a:gd name="connsiteX46" fmla="*/ 1835150 w 2482850"/>
              <a:gd name="connsiteY46" fmla="*/ 1314501 h 1561630"/>
              <a:gd name="connsiteX47" fmla="*/ 1873250 w 2482850"/>
              <a:gd name="connsiteY47" fmla="*/ 933501 h 1561630"/>
              <a:gd name="connsiteX48" fmla="*/ 1873250 w 2482850"/>
              <a:gd name="connsiteY48" fmla="*/ 1117651 h 1561630"/>
              <a:gd name="connsiteX49" fmla="*/ 1930400 w 2482850"/>
              <a:gd name="connsiteY49" fmla="*/ 901751 h 1561630"/>
              <a:gd name="connsiteX50" fmla="*/ 1968500 w 2482850"/>
              <a:gd name="connsiteY50" fmla="*/ 1085901 h 1561630"/>
              <a:gd name="connsiteX51" fmla="*/ 1981200 w 2482850"/>
              <a:gd name="connsiteY51" fmla="*/ 914451 h 1561630"/>
              <a:gd name="connsiteX52" fmla="*/ 2095500 w 2482850"/>
              <a:gd name="connsiteY52" fmla="*/ 1124001 h 1561630"/>
              <a:gd name="connsiteX53" fmla="*/ 2114550 w 2482850"/>
              <a:gd name="connsiteY53" fmla="*/ 895401 h 1561630"/>
              <a:gd name="connsiteX54" fmla="*/ 2127250 w 2482850"/>
              <a:gd name="connsiteY54" fmla="*/ 1104951 h 1561630"/>
              <a:gd name="connsiteX55" fmla="*/ 2139950 w 2482850"/>
              <a:gd name="connsiteY55" fmla="*/ 971601 h 1561630"/>
              <a:gd name="connsiteX56" fmla="*/ 2139950 w 2482850"/>
              <a:gd name="connsiteY56" fmla="*/ 1085901 h 1561630"/>
              <a:gd name="connsiteX57" fmla="*/ 2190750 w 2482850"/>
              <a:gd name="connsiteY57" fmla="*/ 977951 h 1561630"/>
              <a:gd name="connsiteX58" fmla="*/ 2235200 w 2482850"/>
              <a:gd name="connsiteY58" fmla="*/ 1143051 h 1561630"/>
              <a:gd name="connsiteX59" fmla="*/ 2235200 w 2482850"/>
              <a:gd name="connsiteY59" fmla="*/ 914451 h 1561630"/>
              <a:gd name="connsiteX60" fmla="*/ 2286000 w 2482850"/>
              <a:gd name="connsiteY60" fmla="*/ 1181151 h 1561630"/>
              <a:gd name="connsiteX61" fmla="*/ 2330450 w 2482850"/>
              <a:gd name="connsiteY61" fmla="*/ 933501 h 1561630"/>
              <a:gd name="connsiteX62" fmla="*/ 2343150 w 2482850"/>
              <a:gd name="connsiteY62" fmla="*/ 1200201 h 1561630"/>
              <a:gd name="connsiteX63" fmla="*/ 2413000 w 2482850"/>
              <a:gd name="connsiteY63" fmla="*/ 971601 h 1561630"/>
              <a:gd name="connsiteX64" fmla="*/ 2482850 w 2482850"/>
              <a:gd name="connsiteY64" fmla="*/ 1244651 h 1561630"/>
              <a:gd name="connsiteX0" fmla="*/ 0 w 2482850"/>
              <a:gd name="connsiteY0" fmla="*/ 1009691 h 1733070"/>
              <a:gd name="connsiteX1" fmla="*/ 38100 w 2482850"/>
              <a:gd name="connsiteY1" fmla="*/ 1130341 h 1733070"/>
              <a:gd name="connsiteX2" fmla="*/ 82550 w 2482850"/>
              <a:gd name="connsiteY2" fmla="*/ 952541 h 1733070"/>
              <a:gd name="connsiteX3" fmla="*/ 95250 w 2482850"/>
              <a:gd name="connsiteY3" fmla="*/ 1168441 h 1733070"/>
              <a:gd name="connsiteX4" fmla="*/ 165100 w 2482850"/>
              <a:gd name="connsiteY4" fmla="*/ 914441 h 1733070"/>
              <a:gd name="connsiteX5" fmla="*/ 165100 w 2482850"/>
              <a:gd name="connsiteY5" fmla="*/ 1174791 h 1733070"/>
              <a:gd name="connsiteX6" fmla="*/ 234950 w 2482850"/>
              <a:gd name="connsiteY6" fmla="*/ 946191 h 1733070"/>
              <a:gd name="connsiteX7" fmla="*/ 298450 w 2482850"/>
              <a:gd name="connsiteY7" fmla="*/ 1117641 h 1733070"/>
              <a:gd name="connsiteX8" fmla="*/ 298450 w 2482850"/>
              <a:gd name="connsiteY8" fmla="*/ 882691 h 1733070"/>
              <a:gd name="connsiteX9" fmla="*/ 330200 w 2482850"/>
              <a:gd name="connsiteY9" fmla="*/ 1079541 h 1733070"/>
              <a:gd name="connsiteX10" fmla="*/ 330200 w 2482850"/>
              <a:gd name="connsiteY10" fmla="*/ 889041 h 1733070"/>
              <a:gd name="connsiteX11" fmla="*/ 355600 w 2482850"/>
              <a:gd name="connsiteY11" fmla="*/ 1092241 h 1733070"/>
              <a:gd name="connsiteX12" fmla="*/ 374650 w 2482850"/>
              <a:gd name="connsiteY12" fmla="*/ 869991 h 1733070"/>
              <a:gd name="connsiteX13" fmla="*/ 374650 w 2482850"/>
              <a:gd name="connsiteY13" fmla="*/ 1073191 h 1733070"/>
              <a:gd name="connsiteX14" fmla="*/ 444500 w 2482850"/>
              <a:gd name="connsiteY14" fmla="*/ 889041 h 1733070"/>
              <a:gd name="connsiteX15" fmla="*/ 444500 w 2482850"/>
              <a:gd name="connsiteY15" fmla="*/ 1028741 h 1733070"/>
              <a:gd name="connsiteX16" fmla="*/ 488950 w 2482850"/>
              <a:gd name="connsiteY16" fmla="*/ 895391 h 1733070"/>
              <a:gd name="connsiteX17" fmla="*/ 501650 w 2482850"/>
              <a:gd name="connsiteY17" fmla="*/ 1022391 h 1733070"/>
              <a:gd name="connsiteX18" fmla="*/ 501650 w 2482850"/>
              <a:gd name="connsiteY18" fmla="*/ 869991 h 1733070"/>
              <a:gd name="connsiteX19" fmla="*/ 577850 w 2482850"/>
              <a:gd name="connsiteY19" fmla="*/ 1181141 h 1733070"/>
              <a:gd name="connsiteX20" fmla="*/ 628650 w 2482850"/>
              <a:gd name="connsiteY20" fmla="*/ 704891 h 1733070"/>
              <a:gd name="connsiteX21" fmla="*/ 654050 w 2482850"/>
              <a:gd name="connsiteY21" fmla="*/ 863641 h 1733070"/>
              <a:gd name="connsiteX22" fmla="*/ 723900 w 2482850"/>
              <a:gd name="connsiteY22" fmla="*/ 679491 h 1733070"/>
              <a:gd name="connsiteX23" fmla="*/ 730250 w 2482850"/>
              <a:gd name="connsiteY23" fmla="*/ 812841 h 1733070"/>
              <a:gd name="connsiteX24" fmla="*/ 793750 w 2482850"/>
              <a:gd name="connsiteY24" fmla="*/ 692191 h 1733070"/>
              <a:gd name="connsiteX25" fmla="*/ 793750 w 2482850"/>
              <a:gd name="connsiteY25" fmla="*/ 819191 h 1733070"/>
              <a:gd name="connsiteX26" fmla="*/ 857250 w 2482850"/>
              <a:gd name="connsiteY26" fmla="*/ 603291 h 1733070"/>
              <a:gd name="connsiteX27" fmla="*/ 863600 w 2482850"/>
              <a:gd name="connsiteY27" fmla="*/ 825541 h 1733070"/>
              <a:gd name="connsiteX28" fmla="*/ 933450 w 2482850"/>
              <a:gd name="connsiteY28" fmla="*/ 41 h 1733070"/>
              <a:gd name="connsiteX29" fmla="*/ 990600 w 2482850"/>
              <a:gd name="connsiteY29" fmla="*/ 863641 h 1733070"/>
              <a:gd name="connsiteX30" fmla="*/ 1041400 w 2482850"/>
              <a:gd name="connsiteY30" fmla="*/ 552491 h 1733070"/>
              <a:gd name="connsiteX31" fmla="*/ 1066800 w 2482850"/>
              <a:gd name="connsiteY31" fmla="*/ 857291 h 1733070"/>
              <a:gd name="connsiteX32" fmla="*/ 1073150 w 2482850"/>
              <a:gd name="connsiteY32" fmla="*/ 584241 h 1733070"/>
              <a:gd name="connsiteX33" fmla="*/ 1092200 w 2482850"/>
              <a:gd name="connsiteY33" fmla="*/ 768391 h 1733070"/>
              <a:gd name="connsiteX34" fmla="*/ 1200150 w 2482850"/>
              <a:gd name="connsiteY34" fmla="*/ 1352591 h 1733070"/>
              <a:gd name="connsiteX35" fmla="*/ 1231900 w 2482850"/>
              <a:gd name="connsiteY35" fmla="*/ 1238291 h 1733070"/>
              <a:gd name="connsiteX36" fmla="*/ 1270000 w 2482850"/>
              <a:gd name="connsiteY36" fmla="*/ 1466891 h 1733070"/>
              <a:gd name="connsiteX37" fmla="*/ 1314450 w 2482850"/>
              <a:gd name="connsiteY37" fmla="*/ 1289091 h 1733070"/>
              <a:gd name="connsiteX38" fmla="*/ 1327150 w 2482850"/>
              <a:gd name="connsiteY38" fmla="*/ 1549441 h 1733070"/>
              <a:gd name="connsiteX39" fmla="*/ 1441450 w 2482850"/>
              <a:gd name="connsiteY39" fmla="*/ 1104941 h 1733070"/>
              <a:gd name="connsiteX40" fmla="*/ 1498600 w 2482850"/>
              <a:gd name="connsiteY40" fmla="*/ 1727241 h 1733070"/>
              <a:gd name="connsiteX41" fmla="*/ 1568450 w 2482850"/>
              <a:gd name="connsiteY41" fmla="*/ 1422441 h 1733070"/>
              <a:gd name="connsiteX42" fmla="*/ 1701800 w 2482850"/>
              <a:gd name="connsiteY42" fmla="*/ 1524041 h 1733070"/>
              <a:gd name="connsiteX43" fmla="*/ 1765300 w 2482850"/>
              <a:gd name="connsiteY43" fmla="*/ 1320841 h 1733070"/>
              <a:gd name="connsiteX44" fmla="*/ 1784350 w 2482850"/>
              <a:gd name="connsiteY44" fmla="*/ 1441491 h 1733070"/>
              <a:gd name="connsiteX45" fmla="*/ 1790700 w 2482850"/>
              <a:gd name="connsiteY45" fmla="*/ 1225591 h 1733070"/>
              <a:gd name="connsiteX46" fmla="*/ 1835150 w 2482850"/>
              <a:gd name="connsiteY46" fmla="*/ 1485941 h 1733070"/>
              <a:gd name="connsiteX47" fmla="*/ 1873250 w 2482850"/>
              <a:gd name="connsiteY47" fmla="*/ 1104941 h 1733070"/>
              <a:gd name="connsiteX48" fmla="*/ 1873250 w 2482850"/>
              <a:gd name="connsiteY48" fmla="*/ 1289091 h 1733070"/>
              <a:gd name="connsiteX49" fmla="*/ 1930400 w 2482850"/>
              <a:gd name="connsiteY49" fmla="*/ 1073191 h 1733070"/>
              <a:gd name="connsiteX50" fmla="*/ 1968500 w 2482850"/>
              <a:gd name="connsiteY50" fmla="*/ 1257341 h 1733070"/>
              <a:gd name="connsiteX51" fmla="*/ 1981200 w 2482850"/>
              <a:gd name="connsiteY51" fmla="*/ 1085891 h 1733070"/>
              <a:gd name="connsiteX52" fmla="*/ 2095500 w 2482850"/>
              <a:gd name="connsiteY52" fmla="*/ 1295441 h 1733070"/>
              <a:gd name="connsiteX53" fmla="*/ 2114550 w 2482850"/>
              <a:gd name="connsiteY53" fmla="*/ 1066841 h 1733070"/>
              <a:gd name="connsiteX54" fmla="*/ 2127250 w 2482850"/>
              <a:gd name="connsiteY54" fmla="*/ 1276391 h 1733070"/>
              <a:gd name="connsiteX55" fmla="*/ 2139950 w 2482850"/>
              <a:gd name="connsiteY55" fmla="*/ 1143041 h 1733070"/>
              <a:gd name="connsiteX56" fmla="*/ 2139950 w 2482850"/>
              <a:gd name="connsiteY56" fmla="*/ 1257341 h 1733070"/>
              <a:gd name="connsiteX57" fmla="*/ 2190750 w 2482850"/>
              <a:gd name="connsiteY57" fmla="*/ 1149391 h 1733070"/>
              <a:gd name="connsiteX58" fmla="*/ 2235200 w 2482850"/>
              <a:gd name="connsiteY58" fmla="*/ 1314491 h 1733070"/>
              <a:gd name="connsiteX59" fmla="*/ 2235200 w 2482850"/>
              <a:gd name="connsiteY59" fmla="*/ 1085891 h 1733070"/>
              <a:gd name="connsiteX60" fmla="*/ 2286000 w 2482850"/>
              <a:gd name="connsiteY60" fmla="*/ 1352591 h 1733070"/>
              <a:gd name="connsiteX61" fmla="*/ 2330450 w 2482850"/>
              <a:gd name="connsiteY61" fmla="*/ 1104941 h 1733070"/>
              <a:gd name="connsiteX62" fmla="*/ 2343150 w 2482850"/>
              <a:gd name="connsiteY62" fmla="*/ 1371641 h 1733070"/>
              <a:gd name="connsiteX63" fmla="*/ 2413000 w 2482850"/>
              <a:gd name="connsiteY63" fmla="*/ 1143041 h 1733070"/>
              <a:gd name="connsiteX64" fmla="*/ 2482850 w 2482850"/>
              <a:gd name="connsiteY64" fmla="*/ 1416091 h 1733070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41400 w 2482850"/>
              <a:gd name="connsiteY30" fmla="*/ 5525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04900 w 2482850"/>
              <a:gd name="connsiteY33" fmla="*/ 7747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36650 w 2482850"/>
              <a:gd name="connsiteY33" fmla="*/ 7493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2850" h="1733084">
                <a:moveTo>
                  <a:pt x="0" y="1009705"/>
                </a:moveTo>
                <a:cubicBezTo>
                  <a:pt x="12171" y="1074792"/>
                  <a:pt x="24342" y="1139880"/>
                  <a:pt x="38100" y="1130355"/>
                </a:cubicBezTo>
                <a:cubicBezTo>
                  <a:pt x="51858" y="1120830"/>
                  <a:pt x="73025" y="946205"/>
                  <a:pt x="82550" y="952555"/>
                </a:cubicBezTo>
                <a:cubicBezTo>
                  <a:pt x="92075" y="958905"/>
                  <a:pt x="81492" y="1174805"/>
                  <a:pt x="95250" y="1168455"/>
                </a:cubicBezTo>
                <a:cubicBezTo>
                  <a:pt x="109008" y="1162105"/>
                  <a:pt x="153458" y="913397"/>
                  <a:pt x="165100" y="914455"/>
                </a:cubicBezTo>
                <a:cubicBezTo>
                  <a:pt x="176742" y="915513"/>
                  <a:pt x="153458" y="1169513"/>
                  <a:pt x="165100" y="1174805"/>
                </a:cubicBezTo>
                <a:cubicBezTo>
                  <a:pt x="176742" y="1180097"/>
                  <a:pt x="212725" y="955730"/>
                  <a:pt x="234950" y="946205"/>
                </a:cubicBezTo>
                <a:cubicBezTo>
                  <a:pt x="257175" y="936680"/>
                  <a:pt x="287867" y="1128238"/>
                  <a:pt x="298450" y="1117655"/>
                </a:cubicBezTo>
                <a:cubicBezTo>
                  <a:pt x="309033" y="1107072"/>
                  <a:pt x="293158" y="889055"/>
                  <a:pt x="298450" y="882705"/>
                </a:cubicBezTo>
                <a:cubicBezTo>
                  <a:pt x="303742" y="876355"/>
                  <a:pt x="324909" y="1078497"/>
                  <a:pt x="330200" y="1079555"/>
                </a:cubicBezTo>
                <a:cubicBezTo>
                  <a:pt x="335491" y="1080613"/>
                  <a:pt x="325967" y="886938"/>
                  <a:pt x="330200" y="889055"/>
                </a:cubicBezTo>
                <a:cubicBezTo>
                  <a:pt x="334433" y="891172"/>
                  <a:pt x="348192" y="1095430"/>
                  <a:pt x="355600" y="1092255"/>
                </a:cubicBezTo>
                <a:cubicBezTo>
                  <a:pt x="363008" y="1089080"/>
                  <a:pt x="371475" y="873180"/>
                  <a:pt x="374650" y="870005"/>
                </a:cubicBezTo>
                <a:cubicBezTo>
                  <a:pt x="377825" y="866830"/>
                  <a:pt x="363008" y="1070030"/>
                  <a:pt x="374650" y="1073205"/>
                </a:cubicBezTo>
                <a:cubicBezTo>
                  <a:pt x="386292" y="1076380"/>
                  <a:pt x="432858" y="896463"/>
                  <a:pt x="444500" y="889055"/>
                </a:cubicBezTo>
                <a:cubicBezTo>
                  <a:pt x="456142" y="881647"/>
                  <a:pt x="437092" y="1027697"/>
                  <a:pt x="444500" y="1028755"/>
                </a:cubicBezTo>
                <a:cubicBezTo>
                  <a:pt x="451908" y="1029813"/>
                  <a:pt x="479425" y="896463"/>
                  <a:pt x="488950" y="895405"/>
                </a:cubicBezTo>
                <a:cubicBezTo>
                  <a:pt x="498475" y="894347"/>
                  <a:pt x="499533" y="1026638"/>
                  <a:pt x="501650" y="1022405"/>
                </a:cubicBezTo>
                <a:cubicBezTo>
                  <a:pt x="503767" y="1018172"/>
                  <a:pt x="488950" y="843547"/>
                  <a:pt x="501650" y="870005"/>
                </a:cubicBezTo>
                <a:cubicBezTo>
                  <a:pt x="514350" y="896463"/>
                  <a:pt x="556683" y="1208672"/>
                  <a:pt x="577850" y="1181155"/>
                </a:cubicBezTo>
                <a:cubicBezTo>
                  <a:pt x="599017" y="1153638"/>
                  <a:pt x="615950" y="757822"/>
                  <a:pt x="628650" y="704905"/>
                </a:cubicBezTo>
                <a:cubicBezTo>
                  <a:pt x="641350" y="651988"/>
                  <a:pt x="638175" y="867888"/>
                  <a:pt x="654050" y="863655"/>
                </a:cubicBezTo>
                <a:cubicBezTo>
                  <a:pt x="669925" y="859422"/>
                  <a:pt x="711200" y="687972"/>
                  <a:pt x="723900" y="679505"/>
                </a:cubicBezTo>
                <a:cubicBezTo>
                  <a:pt x="736600" y="671038"/>
                  <a:pt x="718608" y="810738"/>
                  <a:pt x="730250" y="812855"/>
                </a:cubicBezTo>
                <a:cubicBezTo>
                  <a:pt x="741892" y="814972"/>
                  <a:pt x="783167" y="691147"/>
                  <a:pt x="793750" y="692205"/>
                </a:cubicBezTo>
                <a:cubicBezTo>
                  <a:pt x="804333" y="693263"/>
                  <a:pt x="783167" y="834022"/>
                  <a:pt x="793750" y="819205"/>
                </a:cubicBezTo>
                <a:cubicBezTo>
                  <a:pt x="804333" y="804388"/>
                  <a:pt x="845608" y="602247"/>
                  <a:pt x="857250" y="603305"/>
                </a:cubicBezTo>
                <a:cubicBezTo>
                  <a:pt x="868892" y="604363"/>
                  <a:pt x="850900" y="926097"/>
                  <a:pt x="863600" y="825555"/>
                </a:cubicBezTo>
                <a:cubicBezTo>
                  <a:pt x="876300" y="725013"/>
                  <a:pt x="916517" y="-7353"/>
                  <a:pt x="933450" y="55"/>
                </a:cubicBezTo>
                <a:cubicBezTo>
                  <a:pt x="950383" y="7463"/>
                  <a:pt x="952500" y="775813"/>
                  <a:pt x="965200" y="870005"/>
                </a:cubicBezTo>
                <a:cubicBezTo>
                  <a:pt x="977900" y="964197"/>
                  <a:pt x="992717" y="567322"/>
                  <a:pt x="1009650" y="565205"/>
                </a:cubicBezTo>
                <a:cubicBezTo>
                  <a:pt x="1026583" y="563088"/>
                  <a:pt x="1056217" y="854130"/>
                  <a:pt x="1066800" y="857305"/>
                </a:cubicBezTo>
                <a:cubicBezTo>
                  <a:pt x="1077383" y="860480"/>
                  <a:pt x="1061508" y="602247"/>
                  <a:pt x="1073150" y="584255"/>
                </a:cubicBezTo>
                <a:cubicBezTo>
                  <a:pt x="1084792" y="566263"/>
                  <a:pt x="1115483" y="621297"/>
                  <a:pt x="1136650" y="749355"/>
                </a:cubicBezTo>
                <a:cubicBezTo>
                  <a:pt x="1157817" y="877413"/>
                  <a:pt x="1184275" y="1271113"/>
                  <a:pt x="1200150" y="1352605"/>
                </a:cubicBezTo>
                <a:cubicBezTo>
                  <a:pt x="1216025" y="1434097"/>
                  <a:pt x="1220258" y="1219255"/>
                  <a:pt x="1231900" y="1238305"/>
                </a:cubicBezTo>
                <a:cubicBezTo>
                  <a:pt x="1243542" y="1257355"/>
                  <a:pt x="1256242" y="1458438"/>
                  <a:pt x="1270000" y="1466905"/>
                </a:cubicBezTo>
                <a:cubicBezTo>
                  <a:pt x="1283758" y="1475372"/>
                  <a:pt x="1304925" y="1275347"/>
                  <a:pt x="1314450" y="1289105"/>
                </a:cubicBezTo>
                <a:cubicBezTo>
                  <a:pt x="1323975" y="1302863"/>
                  <a:pt x="1305983" y="1580147"/>
                  <a:pt x="1327150" y="1549455"/>
                </a:cubicBezTo>
                <a:cubicBezTo>
                  <a:pt x="1348317" y="1518763"/>
                  <a:pt x="1412875" y="1075322"/>
                  <a:pt x="1441450" y="1104955"/>
                </a:cubicBezTo>
                <a:cubicBezTo>
                  <a:pt x="1470025" y="1134588"/>
                  <a:pt x="1477433" y="1674338"/>
                  <a:pt x="1498600" y="1727255"/>
                </a:cubicBezTo>
                <a:cubicBezTo>
                  <a:pt x="1519767" y="1780172"/>
                  <a:pt x="1534583" y="1456322"/>
                  <a:pt x="1568450" y="1422455"/>
                </a:cubicBezTo>
                <a:cubicBezTo>
                  <a:pt x="1602317" y="1388588"/>
                  <a:pt x="1668992" y="1540988"/>
                  <a:pt x="1701800" y="1524055"/>
                </a:cubicBezTo>
                <a:cubicBezTo>
                  <a:pt x="1734608" y="1507122"/>
                  <a:pt x="1751542" y="1334613"/>
                  <a:pt x="1765300" y="1320855"/>
                </a:cubicBezTo>
                <a:cubicBezTo>
                  <a:pt x="1779058" y="1307097"/>
                  <a:pt x="1780117" y="1457380"/>
                  <a:pt x="1784350" y="1441505"/>
                </a:cubicBezTo>
                <a:cubicBezTo>
                  <a:pt x="1788583" y="1425630"/>
                  <a:pt x="1782233" y="1218197"/>
                  <a:pt x="1790700" y="1225605"/>
                </a:cubicBezTo>
                <a:cubicBezTo>
                  <a:pt x="1799167" y="1233013"/>
                  <a:pt x="1821392" y="1506063"/>
                  <a:pt x="1835150" y="1485955"/>
                </a:cubicBezTo>
                <a:cubicBezTo>
                  <a:pt x="1848908" y="1465847"/>
                  <a:pt x="1866900" y="1137763"/>
                  <a:pt x="1873250" y="1104955"/>
                </a:cubicBezTo>
                <a:cubicBezTo>
                  <a:pt x="1879600" y="1072147"/>
                  <a:pt x="1863725" y="1294397"/>
                  <a:pt x="1873250" y="1289105"/>
                </a:cubicBezTo>
                <a:cubicBezTo>
                  <a:pt x="1882775" y="1283813"/>
                  <a:pt x="1914525" y="1078497"/>
                  <a:pt x="1930400" y="1073205"/>
                </a:cubicBezTo>
                <a:cubicBezTo>
                  <a:pt x="1946275" y="1067913"/>
                  <a:pt x="1960033" y="1255238"/>
                  <a:pt x="1968500" y="1257355"/>
                </a:cubicBezTo>
                <a:cubicBezTo>
                  <a:pt x="1976967" y="1259472"/>
                  <a:pt x="1960033" y="1079555"/>
                  <a:pt x="1981200" y="1085905"/>
                </a:cubicBezTo>
                <a:cubicBezTo>
                  <a:pt x="2002367" y="1092255"/>
                  <a:pt x="2073275" y="1298630"/>
                  <a:pt x="2095500" y="1295455"/>
                </a:cubicBezTo>
                <a:cubicBezTo>
                  <a:pt x="2117725" y="1292280"/>
                  <a:pt x="2109258" y="1070030"/>
                  <a:pt x="2114550" y="1066855"/>
                </a:cubicBezTo>
                <a:cubicBezTo>
                  <a:pt x="2119842" y="1063680"/>
                  <a:pt x="2123017" y="1263705"/>
                  <a:pt x="2127250" y="1276405"/>
                </a:cubicBezTo>
                <a:cubicBezTo>
                  <a:pt x="2131483" y="1289105"/>
                  <a:pt x="2137833" y="1146230"/>
                  <a:pt x="2139950" y="1143055"/>
                </a:cubicBezTo>
                <a:cubicBezTo>
                  <a:pt x="2142067" y="1139880"/>
                  <a:pt x="2131483" y="1256297"/>
                  <a:pt x="2139950" y="1257355"/>
                </a:cubicBezTo>
                <a:cubicBezTo>
                  <a:pt x="2148417" y="1258413"/>
                  <a:pt x="2174875" y="1139880"/>
                  <a:pt x="2190750" y="1149405"/>
                </a:cubicBezTo>
                <a:cubicBezTo>
                  <a:pt x="2206625" y="1158930"/>
                  <a:pt x="2227792" y="1325088"/>
                  <a:pt x="2235200" y="1314505"/>
                </a:cubicBezTo>
                <a:cubicBezTo>
                  <a:pt x="2242608" y="1303922"/>
                  <a:pt x="2226733" y="1079555"/>
                  <a:pt x="2235200" y="1085905"/>
                </a:cubicBezTo>
                <a:cubicBezTo>
                  <a:pt x="2243667" y="1092255"/>
                  <a:pt x="2270125" y="1349430"/>
                  <a:pt x="2286000" y="1352605"/>
                </a:cubicBezTo>
                <a:cubicBezTo>
                  <a:pt x="2301875" y="1355780"/>
                  <a:pt x="2320925" y="1101780"/>
                  <a:pt x="2330450" y="1104955"/>
                </a:cubicBezTo>
                <a:cubicBezTo>
                  <a:pt x="2339975" y="1108130"/>
                  <a:pt x="2329392" y="1365305"/>
                  <a:pt x="2343150" y="1371655"/>
                </a:cubicBezTo>
                <a:cubicBezTo>
                  <a:pt x="2356908" y="1378005"/>
                  <a:pt x="2389717" y="1135647"/>
                  <a:pt x="2413000" y="1143055"/>
                </a:cubicBezTo>
                <a:cubicBezTo>
                  <a:pt x="2436283" y="1150463"/>
                  <a:pt x="2482850" y="1416105"/>
                  <a:pt x="2482850" y="1416105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2" name="Freeform 41"/>
          <p:cNvSpPr/>
          <p:nvPr/>
        </p:nvSpPr>
        <p:spPr>
          <a:xfrm>
            <a:off x="4056365" y="1949694"/>
            <a:ext cx="1860256" cy="705532"/>
          </a:xfrm>
          <a:custGeom>
            <a:avLst/>
            <a:gdLst>
              <a:gd name="connsiteX0" fmla="*/ 0 w 2480341"/>
              <a:gd name="connsiteY0" fmla="*/ 460376 h 937541"/>
              <a:gd name="connsiteX1" fmla="*/ 34925 w 2480341"/>
              <a:gd name="connsiteY1" fmla="*/ 901701 h 937541"/>
              <a:gd name="connsiteX2" fmla="*/ 85725 w 2480341"/>
              <a:gd name="connsiteY2" fmla="*/ 669926 h 937541"/>
              <a:gd name="connsiteX3" fmla="*/ 133350 w 2480341"/>
              <a:gd name="connsiteY3" fmla="*/ 730251 h 937541"/>
              <a:gd name="connsiteX4" fmla="*/ 165100 w 2480341"/>
              <a:gd name="connsiteY4" fmla="*/ 625476 h 937541"/>
              <a:gd name="connsiteX5" fmla="*/ 219075 w 2480341"/>
              <a:gd name="connsiteY5" fmla="*/ 635001 h 937541"/>
              <a:gd name="connsiteX6" fmla="*/ 269875 w 2480341"/>
              <a:gd name="connsiteY6" fmla="*/ 165101 h 937541"/>
              <a:gd name="connsiteX7" fmla="*/ 330200 w 2480341"/>
              <a:gd name="connsiteY7" fmla="*/ 225426 h 937541"/>
              <a:gd name="connsiteX8" fmla="*/ 330200 w 2480341"/>
              <a:gd name="connsiteY8" fmla="*/ 336551 h 937541"/>
              <a:gd name="connsiteX9" fmla="*/ 355600 w 2480341"/>
              <a:gd name="connsiteY9" fmla="*/ 73026 h 937541"/>
              <a:gd name="connsiteX10" fmla="*/ 390525 w 2480341"/>
              <a:gd name="connsiteY10" fmla="*/ 206376 h 937541"/>
              <a:gd name="connsiteX11" fmla="*/ 390525 w 2480341"/>
              <a:gd name="connsiteY11" fmla="*/ 428626 h 937541"/>
              <a:gd name="connsiteX12" fmla="*/ 434975 w 2480341"/>
              <a:gd name="connsiteY12" fmla="*/ 25401 h 937541"/>
              <a:gd name="connsiteX13" fmla="*/ 479425 w 2480341"/>
              <a:gd name="connsiteY13" fmla="*/ 257176 h 937541"/>
              <a:gd name="connsiteX14" fmla="*/ 485775 w 2480341"/>
              <a:gd name="connsiteY14" fmla="*/ 171451 h 937541"/>
              <a:gd name="connsiteX15" fmla="*/ 530225 w 2480341"/>
              <a:gd name="connsiteY15" fmla="*/ 301626 h 937541"/>
              <a:gd name="connsiteX16" fmla="*/ 577850 w 2480341"/>
              <a:gd name="connsiteY16" fmla="*/ 244476 h 937541"/>
              <a:gd name="connsiteX17" fmla="*/ 593725 w 2480341"/>
              <a:gd name="connsiteY17" fmla="*/ 352426 h 937541"/>
              <a:gd name="connsiteX18" fmla="*/ 584200 w 2480341"/>
              <a:gd name="connsiteY18" fmla="*/ 168276 h 937541"/>
              <a:gd name="connsiteX19" fmla="*/ 631825 w 2480341"/>
              <a:gd name="connsiteY19" fmla="*/ 352426 h 937541"/>
              <a:gd name="connsiteX20" fmla="*/ 695325 w 2480341"/>
              <a:gd name="connsiteY20" fmla="*/ 165101 h 937541"/>
              <a:gd name="connsiteX21" fmla="*/ 746125 w 2480341"/>
              <a:gd name="connsiteY21" fmla="*/ 498476 h 937541"/>
              <a:gd name="connsiteX22" fmla="*/ 793750 w 2480341"/>
              <a:gd name="connsiteY22" fmla="*/ 425451 h 937541"/>
              <a:gd name="connsiteX23" fmla="*/ 844550 w 2480341"/>
              <a:gd name="connsiteY23" fmla="*/ 577851 h 937541"/>
              <a:gd name="connsiteX24" fmla="*/ 860425 w 2480341"/>
              <a:gd name="connsiteY24" fmla="*/ 457201 h 937541"/>
              <a:gd name="connsiteX25" fmla="*/ 898525 w 2480341"/>
              <a:gd name="connsiteY25" fmla="*/ 549276 h 937541"/>
              <a:gd name="connsiteX26" fmla="*/ 898525 w 2480341"/>
              <a:gd name="connsiteY26" fmla="*/ 406401 h 937541"/>
              <a:gd name="connsiteX27" fmla="*/ 939800 w 2480341"/>
              <a:gd name="connsiteY27" fmla="*/ 660401 h 937541"/>
              <a:gd name="connsiteX28" fmla="*/ 990600 w 2480341"/>
              <a:gd name="connsiteY28" fmla="*/ 473076 h 937541"/>
              <a:gd name="connsiteX29" fmla="*/ 971550 w 2480341"/>
              <a:gd name="connsiteY29" fmla="*/ 936626 h 937541"/>
              <a:gd name="connsiteX30" fmla="*/ 1019175 w 2480341"/>
              <a:gd name="connsiteY30" fmla="*/ 596901 h 937541"/>
              <a:gd name="connsiteX31" fmla="*/ 1060450 w 2480341"/>
              <a:gd name="connsiteY31" fmla="*/ 784226 h 937541"/>
              <a:gd name="connsiteX32" fmla="*/ 1057275 w 2480341"/>
              <a:gd name="connsiteY32" fmla="*/ 615951 h 937541"/>
              <a:gd name="connsiteX33" fmla="*/ 1101725 w 2480341"/>
              <a:gd name="connsiteY33" fmla="*/ 765176 h 937541"/>
              <a:gd name="connsiteX34" fmla="*/ 1101725 w 2480341"/>
              <a:gd name="connsiteY34" fmla="*/ 561976 h 937541"/>
              <a:gd name="connsiteX35" fmla="*/ 1152525 w 2480341"/>
              <a:gd name="connsiteY35" fmla="*/ 771526 h 937541"/>
              <a:gd name="connsiteX36" fmla="*/ 1155700 w 2480341"/>
              <a:gd name="connsiteY36" fmla="*/ 631826 h 937541"/>
              <a:gd name="connsiteX37" fmla="*/ 1168400 w 2480341"/>
              <a:gd name="connsiteY37" fmla="*/ 752476 h 937541"/>
              <a:gd name="connsiteX38" fmla="*/ 1193800 w 2480341"/>
              <a:gd name="connsiteY38" fmla="*/ 615951 h 937541"/>
              <a:gd name="connsiteX39" fmla="*/ 1228725 w 2480341"/>
              <a:gd name="connsiteY39" fmla="*/ 720726 h 937541"/>
              <a:gd name="connsiteX40" fmla="*/ 1235075 w 2480341"/>
              <a:gd name="connsiteY40" fmla="*/ 641351 h 937541"/>
              <a:gd name="connsiteX41" fmla="*/ 1308100 w 2480341"/>
              <a:gd name="connsiteY41" fmla="*/ 723901 h 937541"/>
              <a:gd name="connsiteX42" fmla="*/ 1323975 w 2480341"/>
              <a:gd name="connsiteY42" fmla="*/ 609601 h 937541"/>
              <a:gd name="connsiteX43" fmla="*/ 1393825 w 2480341"/>
              <a:gd name="connsiteY43" fmla="*/ 793751 h 937541"/>
              <a:gd name="connsiteX44" fmla="*/ 1393825 w 2480341"/>
              <a:gd name="connsiteY44" fmla="*/ 587376 h 937541"/>
              <a:gd name="connsiteX45" fmla="*/ 1428750 w 2480341"/>
              <a:gd name="connsiteY45" fmla="*/ 781051 h 937541"/>
              <a:gd name="connsiteX46" fmla="*/ 1425575 w 2480341"/>
              <a:gd name="connsiteY46" fmla="*/ 377826 h 937541"/>
              <a:gd name="connsiteX47" fmla="*/ 1457325 w 2480341"/>
              <a:gd name="connsiteY47" fmla="*/ 488951 h 937541"/>
              <a:gd name="connsiteX48" fmla="*/ 1463675 w 2480341"/>
              <a:gd name="connsiteY48" fmla="*/ 381001 h 937541"/>
              <a:gd name="connsiteX49" fmla="*/ 1485900 w 2480341"/>
              <a:gd name="connsiteY49" fmla="*/ 577851 h 937541"/>
              <a:gd name="connsiteX50" fmla="*/ 1495425 w 2480341"/>
              <a:gd name="connsiteY50" fmla="*/ 425451 h 937541"/>
              <a:gd name="connsiteX51" fmla="*/ 1552575 w 2480341"/>
              <a:gd name="connsiteY51" fmla="*/ 625476 h 937541"/>
              <a:gd name="connsiteX52" fmla="*/ 1555750 w 2480341"/>
              <a:gd name="connsiteY52" fmla="*/ 415926 h 937541"/>
              <a:gd name="connsiteX53" fmla="*/ 1612900 w 2480341"/>
              <a:gd name="connsiteY53" fmla="*/ 673101 h 937541"/>
              <a:gd name="connsiteX54" fmla="*/ 1628775 w 2480341"/>
              <a:gd name="connsiteY54" fmla="*/ 412751 h 937541"/>
              <a:gd name="connsiteX55" fmla="*/ 1654175 w 2480341"/>
              <a:gd name="connsiteY55" fmla="*/ 606426 h 937541"/>
              <a:gd name="connsiteX56" fmla="*/ 1654175 w 2480341"/>
              <a:gd name="connsiteY56" fmla="*/ 444501 h 937541"/>
              <a:gd name="connsiteX57" fmla="*/ 1682750 w 2480341"/>
              <a:gd name="connsiteY57" fmla="*/ 590551 h 937541"/>
              <a:gd name="connsiteX58" fmla="*/ 1682750 w 2480341"/>
              <a:gd name="connsiteY58" fmla="*/ 355601 h 937541"/>
              <a:gd name="connsiteX59" fmla="*/ 1768475 w 2480341"/>
              <a:gd name="connsiteY59" fmla="*/ 819151 h 937541"/>
              <a:gd name="connsiteX60" fmla="*/ 1809750 w 2480341"/>
              <a:gd name="connsiteY60" fmla="*/ 130176 h 937541"/>
              <a:gd name="connsiteX61" fmla="*/ 1825625 w 2480341"/>
              <a:gd name="connsiteY61" fmla="*/ 1 h 937541"/>
              <a:gd name="connsiteX62" fmla="*/ 1835150 w 2480341"/>
              <a:gd name="connsiteY62" fmla="*/ 127001 h 937541"/>
              <a:gd name="connsiteX63" fmla="*/ 1860550 w 2480341"/>
              <a:gd name="connsiteY63" fmla="*/ 28576 h 937541"/>
              <a:gd name="connsiteX64" fmla="*/ 1898650 w 2480341"/>
              <a:gd name="connsiteY64" fmla="*/ 238126 h 937541"/>
              <a:gd name="connsiteX65" fmla="*/ 1898650 w 2480341"/>
              <a:gd name="connsiteY65" fmla="*/ 63501 h 937541"/>
              <a:gd name="connsiteX66" fmla="*/ 1933575 w 2480341"/>
              <a:gd name="connsiteY66" fmla="*/ 317501 h 937541"/>
              <a:gd name="connsiteX67" fmla="*/ 1997075 w 2480341"/>
              <a:gd name="connsiteY67" fmla="*/ 92076 h 937541"/>
              <a:gd name="connsiteX68" fmla="*/ 1997075 w 2480341"/>
              <a:gd name="connsiteY68" fmla="*/ 447676 h 937541"/>
              <a:gd name="connsiteX69" fmla="*/ 2016125 w 2480341"/>
              <a:gd name="connsiteY69" fmla="*/ 231776 h 937541"/>
              <a:gd name="connsiteX70" fmla="*/ 2054225 w 2480341"/>
              <a:gd name="connsiteY70" fmla="*/ 463551 h 937541"/>
              <a:gd name="connsiteX71" fmla="*/ 2054225 w 2480341"/>
              <a:gd name="connsiteY71" fmla="*/ 279401 h 937541"/>
              <a:gd name="connsiteX72" fmla="*/ 2095500 w 2480341"/>
              <a:gd name="connsiteY72" fmla="*/ 415926 h 937541"/>
              <a:gd name="connsiteX73" fmla="*/ 2136775 w 2480341"/>
              <a:gd name="connsiteY73" fmla="*/ 241301 h 937541"/>
              <a:gd name="connsiteX74" fmla="*/ 2146300 w 2480341"/>
              <a:gd name="connsiteY74" fmla="*/ 517526 h 937541"/>
              <a:gd name="connsiteX75" fmla="*/ 2162175 w 2480341"/>
              <a:gd name="connsiteY75" fmla="*/ 330201 h 937541"/>
              <a:gd name="connsiteX76" fmla="*/ 2171700 w 2480341"/>
              <a:gd name="connsiteY76" fmla="*/ 492126 h 937541"/>
              <a:gd name="connsiteX77" fmla="*/ 2181225 w 2480341"/>
              <a:gd name="connsiteY77" fmla="*/ 193676 h 937541"/>
              <a:gd name="connsiteX78" fmla="*/ 2190750 w 2480341"/>
              <a:gd name="connsiteY78" fmla="*/ 361951 h 937541"/>
              <a:gd name="connsiteX79" fmla="*/ 2200275 w 2480341"/>
              <a:gd name="connsiteY79" fmla="*/ 155576 h 937541"/>
              <a:gd name="connsiteX80" fmla="*/ 2219325 w 2480341"/>
              <a:gd name="connsiteY80" fmla="*/ 403226 h 937541"/>
              <a:gd name="connsiteX81" fmla="*/ 2225675 w 2480341"/>
              <a:gd name="connsiteY81" fmla="*/ 184151 h 937541"/>
              <a:gd name="connsiteX82" fmla="*/ 2228850 w 2480341"/>
              <a:gd name="connsiteY82" fmla="*/ 393701 h 937541"/>
              <a:gd name="connsiteX83" fmla="*/ 2241550 w 2480341"/>
              <a:gd name="connsiteY83" fmla="*/ 203201 h 937541"/>
              <a:gd name="connsiteX84" fmla="*/ 2266950 w 2480341"/>
              <a:gd name="connsiteY84" fmla="*/ 393701 h 937541"/>
              <a:gd name="connsiteX85" fmla="*/ 2289175 w 2480341"/>
              <a:gd name="connsiteY85" fmla="*/ 92076 h 937541"/>
              <a:gd name="connsiteX86" fmla="*/ 2327275 w 2480341"/>
              <a:gd name="connsiteY86" fmla="*/ 473076 h 937541"/>
              <a:gd name="connsiteX87" fmla="*/ 2327275 w 2480341"/>
              <a:gd name="connsiteY87" fmla="*/ 231776 h 937541"/>
              <a:gd name="connsiteX88" fmla="*/ 2355850 w 2480341"/>
              <a:gd name="connsiteY88" fmla="*/ 422276 h 937541"/>
              <a:gd name="connsiteX89" fmla="*/ 2374900 w 2480341"/>
              <a:gd name="connsiteY89" fmla="*/ 254001 h 937541"/>
              <a:gd name="connsiteX90" fmla="*/ 2400300 w 2480341"/>
              <a:gd name="connsiteY90" fmla="*/ 415926 h 937541"/>
              <a:gd name="connsiteX91" fmla="*/ 2419350 w 2480341"/>
              <a:gd name="connsiteY91" fmla="*/ 555626 h 937541"/>
              <a:gd name="connsiteX92" fmla="*/ 2419350 w 2480341"/>
              <a:gd name="connsiteY92" fmla="*/ 368301 h 937541"/>
              <a:gd name="connsiteX93" fmla="*/ 2473325 w 2480341"/>
              <a:gd name="connsiteY93" fmla="*/ 577851 h 937541"/>
              <a:gd name="connsiteX94" fmla="*/ 2479675 w 2480341"/>
              <a:gd name="connsiteY94" fmla="*/ 311151 h 937541"/>
              <a:gd name="connsiteX0" fmla="*/ 0 w 2480341"/>
              <a:gd name="connsiteY0" fmla="*/ 460376 h 940709"/>
              <a:gd name="connsiteX1" fmla="*/ 34925 w 2480341"/>
              <a:gd name="connsiteY1" fmla="*/ 901701 h 940709"/>
              <a:gd name="connsiteX2" fmla="*/ 85725 w 2480341"/>
              <a:gd name="connsiteY2" fmla="*/ 669926 h 940709"/>
              <a:gd name="connsiteX3" fmla="*/ 133350 w 2480341"/>
              <a:gd name="connsiteY3" fmla="*/ 730251 h 940709"/>
              <a:gd name="connsiteX4" fmla="*/ 165100 w 2480341"/>
              <a:gd name="connsiteY4" fmla="*/ 625476 h 940709"/>
              <a:gd name="connsiteX5" fmla="*/ 219075 w 2480341"/>
              <a:gd name="connsiteY5" fmla="*/ 635001 h 940709"/>
              <a:gd name="connsiteX6" fmla="*/ 269875 w 2480341"/>
              <a:gd name="connsiteY6" fmla="*/ 165101 h 940709"/>
              <a:gd name="connsiteX7" fmla="*/ 330200 w 2480341"/>
              <a:gd name="connsiteY7" fmla="*/ 225426 h 940709"/>
              <a:gd name="connsiteX8" fmla="*/ 330200 w 2480341"/>
              <a:gd name="connsiteY8" fmla="*/ 336551 h 940709"/>
              <a:gd name="connsiteX9" fmla="*/ 355600 w 2480341"/>
              <a:gd name="connsiteY9" fmla="*/ 73026 h 940709"/>
              <a:gd name="connsiteX10" fmla="*/ 390525 w 2480341"/>
              <a:gd name="connsiteY10" fmla="*/ 206376 h 940709"/>
              <a:gd name="connsiteX11" fmla="*/ 390525 w 2480341"/>
              <a:gd name="connsiteY11" fmla="*/ 428626 h 940709"/>
              <a:gd name="connsiteX12" fmla="*/ 434975 w 2480341"/>
              <a:gd name="connsiteY12" fmla="*/ 25401 h 940709"/>
              <a:gd name="connsiteX13" fmla="*/ 479425 w 2480341"/>
              <a:gd name="connsiteY13" fmla="*/ 257176 h 940709"/>
              <a:gd name="connsiteX14" fmla="*/ 485775 w 2480341"/>
              <a:gd name="connsiteY14" fmla="*/ 171451 h 940709"/>
              <a:gd name="connsiteX15" fmla="*/ 530225 w 2480341"/>
              <a:gd name="connsiteY15" fmla="*/ 301626 h 940709"/>
              <a:gd name="connsiteX16" fmla="*/ 577850 w 2480341"/>
              <a:gd name="connsiteY16" fmla="*/ 244476 h 940709"/>
              <a:gd name="connsiteX17" fmla="*/ 593725 w 2480341"/>
              <a:gd name="connsiteY17" fmla="*/ 352426 h 940709"/>
              <a:gd name="connsiteX18" fmla="*/ 584200 w 2480341"/>
              <a:gd name="connsiteY18" fmla="*/ 168276 h 940709"/>
              <a:gd name="connsiteX19" fmla="*/ 631825 w 2480341"/>
              <a:gd name="connsiteY19" fmla="*/ 352426 h 940709"/>
              <a:gd name="connsiteX20" fmla="*/ 695325 w 2480341"/>
              <a:gd name="connsiteY20" fmla="*/ 165101 h 940709"/>
              <a:gd name="connsiteX21" fmla="*/ 746125 w 2480341"/>
              <a:gd name="connsiteY21" fmla="*/ 498476 h 940709"/>
              <a:gd name="connsiteX22" fmla="*/ 793750 w 2480341"/>
              <a:gd name="connsiteY22" fmla="*/ 425451 h 940709"/>
              <a:gd name="connsiteX23" fmla="*/ 844550 w 2480341"/>
              <a:gd name="connsiteY23" fmla="*/ 577851 h 940709"/>
              <a:gd name="connsiteX24" fmla="*/ 860425 w 2480341"/>
              <a:gd name="connsiteY24" fmla="*/ 457201 h 940709"/>
              <a:gd name="connsiteX25" fmla="*/ 898525 w 2480341"/>
              <a:gd name="connsiteY25" fmla="*/ 549276 h 940709"/>
              <a:gd name="connsiteX26" fmla="*/ 898525 w 2480341"/>
              <a:gd name="connsiteY26" fmla="*/ 406401 h 940709"/>
              <a:gd name="connsiteX27" fmla="*/ 939800 w 2480341"/>
              <a:gd name="connsiteY27" fmla="*/ 660401 h 940709"/>
              <a:gd name="connsiteX28" fmla="*/ 990600 w 2480341"/>
              <a:gd name="connsiteY28" fmla="*/ 473076 h 940709"/>
              <a:gd name="connsiteX29" fmla="*/ 1009650 w 2480341"/>
              <a:gd name="connsiteY29" fmla="*/ 939801 h 940709"/>
              <a:gd name="connsiteX30" fmla="*/ 1019175 w 2480341"/>
              <a:gd name="connsiteY30" fmla="*/ 596901 h 940709"/>
              <a:gd name="connsiteX31" fmla="*/ 1060450 w 2480341"/>
              <a:gd name="connsiteY31" fmla="*/ 784226 h 940709"/>
              <a:gd name="connsiteX32" fmla="*/ 1057275 w 2480341"/>
              <a:gd name="connsiteY32" fmla="*/ 615951 h 940709"/>
              <a:gd name="connsiteX33" fmla="*/ 1101725 w 2480341"/>
              <a:gd name="connsiteY33" fmla="*/ 765176 h 940709"/>
              <a:gd name="connsiteX34" fmla="*/ 1101725 w 2480341"/>
              <a:gd name="connsiteY34" fmla="*/ 561976 h 940709"/>
              <a:gd name="connsiteX35" fmla="*/ 1152525 w 2480341"/>
              <a:gd name="connsiteY35" fmla="*/ 771526 h 940709"/>
              <a:gd name="connsiteX36" fmla="*/ 1155700 w 2480341"/>
              <a:gd name="connsiteY36" fmla="*/ 631826 h 940709"/>
              <a:gd name="connsiteX37" fmla="*/ 1168400 w 2480341"/>
              <a:gd name="connsiteY37" fmla="*/ 752476 h 940709"/>
              <a:gd name="connsiteX38" fmla="*/ 1193800 w 2480341"/>
              <a:gd name="connsiteY38" fmla="*/ 615951 h 940709"/>
              <a:gd name="connsiteX39" fmla="*/ 1228725 w 2480341"/>
              <a:gd name="connsiteY39" fmla="*/ 720726 h 940709"/>
              <a:gd name="connsiteX40" fmla="*/ 1235075 w 2480341"/>
              <a:gd name="connsiteY40" fmla="*/ 641351 h 940709"/>
              <a:gd name="connsiteX41" fmla="*/ 1308100 w 2480341"/>
              <a:gd name="connsiteY41" fmla="*/ 723901 h 940709"/>
              <a:gd name="connsiteX42" fmla="*/ 1323975 w 2480341"/>
              <a:gd name="connsiteY42" fmla="*/ 609601 h 940709"/>
              <a:gd name="connsiteX43" fmla="*/ 1393825 w 2480341"/>
              <a:gd name="connsiteY43" fmla="*/ 793751 h 940709"/>
              <a:gd name="connsiteX44" fmla="*/ 1393825 w 2480341"/>
              <a:gd name="connsiteY44" fmla="*/ 587376 h 940709"/>
              <a:gd name="connsiteX45" fmla="*/ 1428750 w 2480341"/>
              <a:gd name="connsiteY45" fmla="*/ 781051 h 940709"/>
              <a:gd name="connsiteX46" fmla="*/ 1425575 w 2480341"/>
              <a:gd name="connsiteY46" fmla="*/ 377826 h 940709"/>
              <a:gd name="connsiteX47" fmla="*/ 1457325 w 2480341"/>
              <a:gd name="connsiteY47" fmla="*/ 488951 h 940709"/>
              <a:gd name="connsiteX48" fmla="*/ 1463675 w 2480341"/>
              <a:gd name="connsiteY48" fmla="*/ 381001 h 940709"/>
              <a:gd name="connsiteX49" fmla="*/ 1485900 w 2480341"/>
              <a:gd name="connsiteY49" fmla="*/ 577851 h 940709"/>
              <a:gd name="connsiteX50" fmla="*/ 1495425 w 2480341"/>
              <a:gd name="connsiteY50" fmla="*/ 425451 h 940709"/>
              <a:gd name="connsiteX51" fmla="*/ 1552575 w 2480341"/>
              <a:gd name="connsiteY51" fmla="*/ 625476 h 940709"/>
              <a:gd name="connsiteX52" fmla="*/ 1555750 w 2480341"/>
              <a:gd name="connsiteY52" fmla="*/ 415926 h 940709"/>
              <a:gd name="connsiteX53" fmla="*/ 1612900 w 2480341"/>
              <a:gd name="connsiteY53" fmla="*/ 673101 h 940709"/>
              <a:gd name="connsiteX54" fmla="*/ 1628775 w 2480341"/>
              <a:gd name="connsiteY54" fmla="*/ 412751 h 940709"/>
              <a:gd name="connsiteX55" fmla="*/ 1654175 w 2480341"/>
              <a:gd name="connsiteY55" fmla="*/ 606426 h 940709"/>
              <a:gd name="connsiteX56" fmla="*/ 1654175 w 2480341"/>
              <a:gd name="connsiteY56" fmla="*/ 444501 h 940709"/>
              <a:gd name="connsiteX57" fmla="*/ 1682750 w 2480341"/>
              <a:gd name="connsiteY57" fmla="*/ 590551 h 940709"/>
              <a:gd name="connsiteX58" fmla="*/ 1682750 w 2480341"/>
              <a:gd name="connsiteY58" fmla="*/ 355601 h 940709"/>
              <a:gd name="connsiteX59" fmla="*/ 1768475 w 2480341"/>
              <a:gd name="connsiteY59" fmla="*/ 819151 h 940709"/>
              <a:gd name="connsiteX60" fmla="*/ 1809750 w 2480341"/>
              <a:gd name="connsiteY60" fmla="*/ 130176 h 940709"/>
              <a:gd name="connsiteX61" fmla="*/ 1825625 w 2480341"/>
              <a:gd name="connsiteY61" fmla="*/ 1 h 940709"/>
              <a:gd name="connsiteX62" fmla="*/ 1835150 w 2480341"/>
              <a:gd name="connsiteY62" fmla="*/ 127001 h 940709"/>
              <a:gd name="connsiteX63" fmla="*/ 1860550 w 2480341"/>
              <a:gd name="connsiteY63" fmla="*/ 28576 h 940709"/>
              <a:gd name="connsiteX64" fmla="*/ 1898650 w 2480341"/>
              <a:gd name="connsiteY64" fmla="*/ 238126 h 940709"/>
              <a:gd name="connsiteX65" fmla="*/ 1898650 w 2480341"/>
              <a:gd name="connsiteY65" fmla="*/ 63501 h 940709"/>
              <a:gd name="connsiteX66" fmla="*/ 1933575 w 2480341"/>
              <a:gd name="connsiteY66" fmla="*/ 317501 h 940709"/>
              <a:gd name="connsiteX67" fmla="*/ 1997075 w 2480341"/>
              <a:gd name="connsiteY67" fmla="*/ 92076 h 940709"/>
              <a:gd name="connsiteX68" fmla="*/ 1997075 w 2480341"/>
              <a:gd name="connsiteY68" fmla="*/ 447676 h 940709"/>
              <a:gd name="connsiteX69" fmla="*/ 2016125 w 2480341"/>
              <a:gd name="connsiteY69" fmla="*/ 231776 h 940709"/>
              <a:gd name="connsiteX70" fmla="*/ 2054225 w 2480341"/>
              <a:gd name="connsiteY70" fmla="*/ 463551 h 940709"/>
              <a:gd name="connsiteX71" fmla="*/ 2054225 w 2480341"/>
              <a:gd name="connsiteY71" fmla="*/ 279401 h 940709"/>
              <a:gd name="connsiteX72" fmla="*/ 2095500 w 2480341"/>
              <a:gd name="connsiteY72" fmla="*/ 415926 h 940709"/>
              <a:gd name="connsiteX73" fmla="*/ 2136775 w 2480341"/>
              <a:gd name="connsiteY73" fmla="*/ 241301 h 940709"/>
              <a:gd name="connsiteX74" fmla="*/ 2146300 w 2480341"/>
              <a:gd name="connsiteY74" fmla="*/ 517526 h 940709"/>
              <a:gd name="connsiteX75" fmla="*/ 2162175 w 2480341"/>
              <a:gd name="connsiteY75" fmla="*/ 330201 h 940709"/>
              <a:gd name="connsiteX76" fmla="*/ 2171700 w 2480341"/>
              <a:gd name="connsiteY76" fmla="*/ 492126 h 940709"/>
              <a:gd name="connsiteX77" fmla="*/ 2181225 w 2480341"/>
              <a:gd name="connsiteY77" fmla="*/ 193676 h 940709"/>
              <a:gd name="connsiteX78" fmla="*/ 2190750 w 2480341"/>
              <a:gd name="connsiteY78" fmla="*/ 361951 h 940709"/>
              <a:gd name="connsiteX79" fmla="*/ 2200275 w 2480341"/>
              <a:gd name="connsiteY79" fmla="*/ 155576 h 940709"/>
              <a:gd name="connsiteX80" fmla="*/ 2219325 w 2480341"/>
              <a:gd name="connsiteY80" fmla="*/ 403226 h 940709"/>
              <a:gd name="connsiteX81" fmla="*/ 2225675 w 2480341"/>
              <a:gd name="connsiteY81" fmla="*/ 184151 h 940709"/>
              <a:gd name="connsiteX82" fmla="*/ 2228850 w 2480341"/>
              <a:gd name="connsiteY82" fmla="*/ 393701 h 940709"/>
              <a:gd name="connsiteX83" fmla="*/ 2241550 w 2480341"/>
              <a:gd name="connsiteY83" fmla="*/ 203201 h 940709"/>
              <a:gd name="connsiteX84" fmla="*/ 2266950 w 2480341"/>
              <a:gd name="connsiteY84" fmla="*/ 393701 h 940709"/>
              <a:gd name="connsiteX85" fmla="*/ 2289175 w 2480341"/>
              <a:gd name="connsiteY85" fmla="*/ 92076 h 940709"/>
              <a:gd name="connsiteX86" fmla="*/ 2327275 w 2480341"/>
              <a:gd name="connsiteY86" fmla="*/ 473076 h 940709"/>
              <a:gd name="connsiteX87" fmla="*/ 2327275 w 2480341"/>
              <a:gd name="connsiteY87" fmla="*/ 231776 h 940709"/>
              <a:gd name="connsiteX88" fmla="*/ 2355850 w 2480341"/>
              <a:gd name="connsiteY88" fmla="*/ 422276 h 940709"/>
              <a:gd name="connsiteX89" fmla="*/ 2374900 w 2480341"/>
              <a:gd name="connsiteY89" fmla="*/ 254001 h 940709"/>
              <a:gd name="connsiteX90" fmla="*/ 2400300 w 2480341"/>
              <a:gd name="connsiteY90" fmla="*/ 415926 h 940709"/>
              <a:gd name="connsiteX91" fmla="*/ 2419350 w 2480341"/>
              <a:gd name="connsiteY91" fmla="*/ 555626 h 940709"/>
              <a:gd name="connsiteX92" fmla="*/ 2419350 w 2480341"/>
              <a:gd name="connsiteY92" fmla="*/ 368301 h 940709"/>
              <a:gd name="connsiteX93" fmla="*/ 2473325 w 2480341"/>
              <a:gd name="connsiteY93" fmla="*/ 577851 h 940709"/>
              <a:gd name="connsiteX94" fmla="*/ 2479675 w 2480341"/>
              <a:gd name="connsiteY94" fmla="*/ 311151 h 9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480341" h="940709">
                <a:moveTo>
                  <a:pt x="0" y="460376"/>
                </a:moveTo>
                <a:cubicBezTo>
                  <a:pt x="10319" y="663576"/>
                  <a:pt x="20638" y="866776"/>
                  <a:pt x="34925" y="901701"/>
                </a:cubicBezTo>
                <a:cubicBezTo>
                  <a:pt x="49213" y="936626"/>
                  <a:pt x="69321" y="698501"/>
                  <a:pt x="85725" y="669926"/>
                </a:cubicBezTo>
                <a:cubicBezTo>
                  <a:pt x="102129" y="641351"/>
                  <a:pt x="120121" y="737659"/>
                  <a:pt x="133350" y="730251"/>
                </a:cubicBezTo>
                <a:cubicBezTo>
                  <a:pt x="146579" y="722843"/>
                  <a:pt x="150813" y="641351"/>
                  <a:pt x="165100" y="625476"/>
                </a:cubicBezTo>
                <a:cubicBezTo>
                  <a:pt x="179388" y="609601"/>
                  <a:pt x="201613" y="711730"/>
                  <a:pt x="219075" y="635001"/>
                </a:cubicBezTo>
                <a:cubicBezTo>
                  <a:pt x="236537" y="558272"/>
                  <a:pt x="251354" y="233363"/>
                  <a:pt x="269875" y="165101"/>
                </a:cubicBezTo>
                <a:cubicBezTo>
                  <a:pt x="288396" y="96839"/>
                  <a:pt x="320146" y="196851"/>
                  <a:pt x="330200" y="225426"/>
                </a:cubicBezTo>
                <a:cubicBezTo>
                  <a:pt x="340254" y="254001"/>
                  <a:pt x="325967" y="361951"/>
                  <a:pt x="330200" y="336551"/>
                </a:cubicBezTo>
                <a:cubicBezTo>
                  <a:pt x="334433" y="311151"/>
                  <a:pt x="345546" y="94722"/>
                  <a:pt x="355600" y="73026"/>
                </a:cubicBezTo>
                <a:cubicBezTo>
                  <a:pt x="365654" y="51330"/>
                  <a:pt x="384704" y="147109"/>
                  <a:pt x="390525" y="206376"/>
                </a:cubicBezTo>
                <a:cubicBezTo>
                  <a:pt x="396346" y="265643"/>
                  <a:pt x="383117" y="458788"/>
                  <a:pt x="390525" y="428626"/>
                </a:cubicBezTo>
                <a:cubicBezTo>
                  <a:pt x="397933" y="398464"/>
                  <a:pt x="420158" y="53976"/>
                  <a:pt x="434975" y="25401"/>
                </a:cubicBezTo>
                <a:cubicBezTo>
                  <a:pt x="449792" y="-3174"/>
                  <a:pt x="470958" y="232834"/>
                  <a:pt x="479425" y="257176"/>
                </a:cubicBezTo>
                <a:cubicBezTo>
                  <a:pt x="487892" y="281518"/>
                  <a:pt x="477308" y="164043"/>
                  <a:pt x="485775" y="171451"/>
                </a:cubicBezTo>
                <a:cubicBezTo>
                  <a:pt x="494242" y="178859"/>
                  <a:pt x="514879" y="289455"/>
                  <a:pt x="530225" y="301626"/>
                </a:cubicBezTo>
                <a:cubicBezTo>
                  <a:pt x="545571" y="313797"/>
                  <a:pt x="567267" y="236009"/>
                  <a:pt x="577850" y="244476"/>
                </a:cubicBezTo>
                <a:cubicBezTo>
                  <a:pt x="588433" y="252943"/>
                  <a:pt x="592667" y="365126"/>
                  <a:pt x="593725" y="352426"/>
                </a:cubicBezTo>
                <a:cubicBezTo>
                  <a:pt x="594783" y="339726"/>
                  <a:pt x="577850" y="168276"/>
                  <a:pt x="584200" y="168276"/>
                </a:cubicBezTo>
                <a:cubicBezTo>
                  <a:pt x="590550" y="168276"/>
                  <a:pt x="613304" y="352955"/>
                  <a:pt x="631825" y="352426"/>
                </a:cubicBezTo>
                <a:cubicBezTo>
                  <a:pt x="650346" y="351897"/>
                  <a:pt x="676275" y="140759"/>
                  <a:pt x="695325" y="165101"/>
                </a:cubicBezTo>
                <a:cubicBezTo>
                  <a:pt x="714375" y="189443"/>
                  <a:pt x="729721" y="455084"/>
                  <a:pt x="746125" y="498476"/>
                </a:cubicBezTo>
                <a:cubicBezTo>
                  <a:pt x="762529" y="541868"/>
                  <a:pt x="777346" y="412222"/>
                  <a:pt x="793750" y="425451"/>
                </a:cubicBezTo>
                <a:cubicBezTo>
                  <a:pt x="810154" y="438680"/>
                  <a:pt x="833438" y="572559"/>
                  <a:pt x="844550" y="577851"/>
                </a:cubicBezTo>
                <a:cubicBezTo>
                  <a:pt x="855663" y="583143"/>
                  <a:pt x="851429" y="461963"/>
                  <a:pt x="860425" y="457201"/>
                </a:cubicBezTo>
                <a:cubicBezTo>
                  <a:pt x="869421" y="452439"/>
                  <a:pt x="892175" y="557743"/>
                  <a:pt x="898525" y="549276"/>
                </a:cubicBezTo>
                <a:cubicBezTo>
                  <a:pt x="904875" y="540809"/>
                  <a:pt x="891646" y="387880"/>
                  <a:pt x="898525" y="406401"/>
                </a:cubicBezTo>
                <a:cubicBezTo>
                  <a:pt x="905404" y="424922"/>
                  <a:pt x="924454" y="649289"/>
                  <a:pt x="939800" y="660401"/>
                </a:cubicBezTo>
                <a:cubicBezTo>
                  <a:pt x="955146" y="671513"/>
                  <a:pt x="978958" y="426509"/>
                  <a:pt x="990600" y="473076"/>
                </a:cubicBezTo>
                <a:cubicBezTo>
                  <a:pt x="1002242" y="519643"/>
                  <a:pt x="1004888" y="919164"/>
                  <a:pt x="1009650" y="939801"/>
                </a:cubicBezTo>
                <a:cubicBezTo>
                  <a:pt x="1014412" y="960438"/>
                  <a:pt x="1010708" y="622830"/>
                  <a:pt x="1019175" y="596901"/>
                </a:cubicBezTo>
                <a:cubicBezTo>
                  <a:pt x="1027642" y="570972"/>
                  <a:pt x="1054100" y="781051"/>
                  <a:pt x="1060450" y="784226"/>
                </a:cubicBezTo>
                <a:cubicBezTo>
                  <a:pt x="1066800" y="787401"/>
                  <a:pt x="1050396" y="619126"/>
                  <a:pt x="1057275" y="615951"/>
                </a:cubicBezTo>
                <a:cubicBezTo>
                  <a:pt x="1064154" y="612776"/>
                  <a:pt x="1094317" y="774172"/>
                  <a:pt x="1101725" y="765176"/>
                </a:cubicBezTo>
                <a:cubicBezTo>
                  <a:pt x="1109133" y="756180"/>
                  <a:pt x="1093258" y="560918"/>
                  <a:pt x="1101725" y="561976"/>
                </a:cubicBezTo>
                <a:cubicBezTo>
                  <a:pt x="1110192" y="563034"/>
                  <a:pt x="1143529" y="759884"/>
                  <a:pt x="1152525" y="771526"/>
                </a:cubicBezTo>
                <a:cubicBezTo>
                  <a:pt x="1161521" y="783168"/>
                  <a:pt x="1153054" y="635001"/>
                  <a:pt x="1155700" y="631826"/>
                </a:cubicBezTo>
                <a:cubicBezTo>
                  <a:pt x="1158346" y="628651"/>
                  <a:pt x="1162050" y="755122"/>
                  <a:pt x="1168400" y="752476"/>
                </a:cubicBezTo>
                <a:cubicBezTo>
                  <a:pt x="1174750" y="749830"/>
                  <a:pt x="1183746" y="621243"/>
                  <a:pt x="1193800" y="615951"/>
                </a:cubicBezTo>
                <a:cubicBezTo>
                  <a:pt x="1203854" y="610659"/>
                  <a:pt x="1221846" y="716493"/>
                  <a:pt x="1228725" y="720726"/>
                </a:cubicBezTo>
                <a:cubicBezTo>
                  <a:pt x="1235604" y="724959"/>
                  <a:pt x="1221846" y="640822"/>
                  <a:pt x="1235075" y="641351"/>
                </a:cubicBezTo>
                <a:cubicBezTo>
                  <a:pt x="1248304" y="641880"/>
                  <a:pt x="1293283" y="729193"/>
                  <a:pt x="1308100" y="723901"/>
                </a:cubicBezTo>
                <a:cubicBezTo>
                  <a:pt x="1322917" y="718609"/>
                  <a:pt x="1309688" y="597959"/>
                  <a:pt x="1323975" y="609601"/>
                </a:cubicBezTo>
                <a:cubicBezTo>
                  <a:pt x="1338262" y="621243"/>
                  <a:pt x="1382183" y="797455"/>
                  <a:pt x="1393825" y="793751"/>
                </a:cubicBezTo>
                <a:cubicBezTo>
                  <a:pt x="1405467" y="790047"/>
                  <a:pt x="1388004" y="589493"/>
                  <a:pt x="1393825" y="587376"/>
                </a:cubicBezTo>
                <a:cubicBezTo>
                  <a:pt x="1399646" y="585259"/>
                  <a:pt x="1423458" y="815976"/>
                  <a:pt x="1428750" y="781051"/>
                </a:cubicBezTo>
                <a:cubicBezTo>
                  <a:pt x="1434042" y="746126"/>
                  <a:pt x="1420813" y="426509"/>
                  <a:pt x="1425575" y="377826"/>
                </a:cubicBezTo>
                <a:cubicBezTo>
                  <a:pt x="1430338" y="329143"/>
                  <a:pt x="1450975" y="488422"/>
                  <a:pt x="1457325" y="488951"/>
                </a:cubicBezTo>
                <a:cubicBezTo>
                  <a:pt x="1463675" y="489480"/>
                  <a:pt x="1458912" y="366184"/>
                  <a:pt x="1463675" y="381001"/>
                </a:cubicBezTo>
                <a:cubicBezTo>
                  <a:pt x="1468438" y="395818"/>
                  <a:pt x="1480608" y="570443"/>
                  <a:pt x="1485900" y="577851"/>
                </a:cubicBezTo>
                <a:cubicBezTo>
                  <a:pt x="1491192" y="585259"/>
                  <a:pt x="1484313" y="417513"/>
                  <a:pt x="1495425" y="425451"/>
                </a:cubicBezTo>
                <a:cubicBezTo>
                  <a:pt x="1506538" y="433388"/>
                  <a:pt x="1542521" y="627063"/>
                  <a:pt x="1552575" y="625476"/>
                </a:cubicBezTo>
                <a:cubicBezTo>
                  <a:pt x="1562629" y="623889"/>
                  <a:pt x="1545696" y="407989"/>
                  <a:pt x="1555750" y="415926"/>
                </a:cubicBezTo>
                <a:cubicBezTo>
                  <a:pt x="1565804" y="423863"/>
                  <a:pt x="1600729" y="673630"/>
                  <a:pt x="1612900" y="673101"/>
                </a:cubicBezTo>
                <a:cubicBezTo>
                  <a:pt x="1625071" y="672572"/>
                  <a:pt x="1621896" y="423863"/>
                  <a:pt x="1628775" y="412751"/>
                </a:cubicBezTo>
                <a:cubicBezTo>
                  <a:pt x="1635654" y="401639"/>
                  <a:pt x="1649942" y="601134"/>
                  <a:pt x="1654175" y="606426"/>
                </a:cubicBezTo>
                <a:cubicBezTo>
                  <a:pt x="1658408" y="611718"/>
                  <a:pt x="1649413" y="447147"/>
                  <a:pt x="1654175" y="444501"/>
                </a:cubicBezTo>
                <a:cubicBezTo>
                  <a:pt x="1658937" y="441855"/>
                  <a:pt x="1677987" y="605368"/>
                  <a:pt x="1682750" y="590551"/>
                </a:cubicBezTo>
                <a:cubicBezTo>
                  <a:pt x="1687513" y="575734"/>
                  <a:pt x="1668463" y="317501"/>
                  <a:pt x="1682750" y="355601"/>
                </a:cubicBezTo>
                <a:cubicBezTo>
                  <a:pt x="1697037" y="393701"/>
                  <a:pt x="1747308" y="856722"/>
                  <a:pt x="1768475" y="819151"/>
                </a:cubicBezTo>
                <a:cubicBezTo>
                  <a:pt x="1789642" y="781580"/>
                  <a:pt x="1800225" y="266701"/>
                  <a:pt x="1809750" y="130176"/>
                </a:cubicBezTo>
                <a:cubicBezTo>
                  <a:pt x="1819275" y="-6349"/>
                  <a:pt x="1821392" y="530"/>
                  <a:pt x="1825625" y="1"/>
                </a:cubicBezTo>
                <a:cubicBezTo>
                  <a:pt x="1829858" y="-528"/>
                  <a:pt x="1829329" y="122239"/>
                  <a:pt x="1835150" y="127001"/>
                </a:cubicBezTo>
                <a:cubicBezTo>
                  <a:pt x="1840971" y="131763"/>
                  <a:pt x="1849967" y="10055"/>
                  <a:pt x="1860550" y="28576"/>
                </a:cubicBezTo>
                <a:cubicBezTo>
                  <a:pt x="1871133" y="47097"/>
                  <a:pt x="1892300" y="232305"/>
                  <a:pt x="1898650" y="238126"/>
                </a:cubicBezTo>
                <a:cubicBezTo>
                  <a:pt x="1905000" y="243947"/>
                  <a:pt x="1892829" y="50272"/>
                  <a:pt x="1898650" y="63501"/>
                </a:cubicBezTo>
                <a:cubicBezTo>
                  <a:pt x="1904471" y="76730"/>
                  <a:pt x="1917171" y="312738"/>
                  <a:pt x="1933575" y="317501"/>
                </a:cubicBezTo>
                <a:cubicBezTo>
                  <a:pt x="1949979" y="322264"/>
                  <a:pt x="1986492" y="70380"/>
                  <a:pt x="1997075" y="92076"/>
                </a:cubicBezTo>
                <a:cubicBezTo>
                  <a:pt x="2007658" y="113772"/>
                  <a:pt x="1993900" y="424393"/>
                  <a:pt x="1997075" y="447676"/>
                </a:cubicBezTo>
                <a:cubicBezTo>
                  <a:pt x="2000250" y="470959"/>
                  <a:pt x="2006600" y="229130"/>
                  <a:pt x="2016125" y="231776"/>
                </a:cubicBezTo>
                <a:cubicBezTo>
                  <a:pt x="2025650" y="234422"/>
                  <a:pt x="2047875" y="455614"/>
                  <a:pt x="2054225" y="463551"/>
                </a:cubicBezTo>
                <a:cubicBezTo>
                  <a:pt x="2060575" y="471488"/>
                  <a:pt x="2047346" y="287339"/>
                  <a:pt x="2054225" y="279401"/>
                </a:cubicBezTo>
                <a:cubicBezTo>
                  <a:pt x="2061104" y="271463"/>
                  <a:pt x="2081742" y="422276"/>
                  <a:pt x="2095500" y="415926"/>
                </a:cubicBezTo>
                <a:cubicBezTo>
                  <a:pt x="2109258" y="409576"/>
                  <a:pt x="2128308" y="224368"/>
                  <a:pt x="2136775" y="241301"/>
                </a:cubicBezTo>
                <a:cubicBezTo>
                  <a:pt x="2145242" y="258234"/>
                  <a:pt x="2142067" y="502709"/>
                  <a:pt x="2146300" y="517526"/>
                </a:cubicBezTo>
                <a:cubicBezTo>
                  <a:pt x="2150533" y="532343"/>
                  <a:pt x="2157942" y="334434"/>
                  <a:pt x="2162175" y="330201"/>
                </a:cubicBezTo>
                <a:cubicBezTo>
                  <a:pt x="2166408" y="325968"/>
                  <a:pt x="2168525" y="514880"/>
                  <a:pt x="2171700" y="492126"/>
                </a:cubicBezTo>
                <a:cubicBezTo>
                  <a:pt x="2174875" y="469372"/>
                  <a:pt x="2178050" y="215372"/>
                  <a:pt x="2181225" y="193676"/>
                </a:cubicBezTo>
                <a:cubicBezTo>
                  <a:pt x="2184400" y="171980"/>
                  <a:pt x="2187575" y="368301"/>
                  <a:pt x="2190750" y="361951"/>
                </a:cubicBezTo>
                <a:cubicBezTo>
                  <a:pt x="2193925" y="355601"/>
                  <a:pt x="2195513" y="148697"/>
                  <a:pt x="2200275" y="155576"/>
                </a:cubicBezTo>
                <a:cubicBezTo>
                  <a:pt x="2205037" y="162455"/>
                  <a:pt x="2215092" y="398464"/>
                  <a:pt x="2219325" y="403226"/>
                </a:cubicBezTo>
                <a:cubicBezTo>
                  <a:pt x="2223558" y="407988"/>
                  <a:pt x="2224088" y="185738"/>
                  <a:pt x="2225675" y="184151"/>
                </a:cubicBezTo>
                <a:cubicBezTo>
                  <a:pt x="2227262" y="182564"/>
                  <a:pt x="2226204" y="390526"/>
                  <a:pt x="2228850" y="393701"/>
                </a:cubicBezTo>
                <a:cubicBezTo>
                  <a:pt x="2231496" y="396876"/>
                  <a:pt x="2235200" y="203201"/>
                  <a:pt x="2241550" y="203201"/>
                </a:cubicBezTo>
                <a:cubicBezTo>
                  <a:pt x="2247900" y="203201"/>
                  <a:pt x="2259013" y="412222"/>
                  <a:pt x="2266950" y="393701"/>
                </a:cubicBezTo>
                <a:cubicBezTo>
                  <a:pt x="2274887" y="375180"/>
                  <a:pt x="2279121" y="78847"/>
                  <a:pt x="2289175" y="92076"/>
                </a:cubicBezTo>
                <a:cubicBezTo>
                  <a:pt x="2299229" y="105305"/>
                  <a:pt x="2320925" y="449793"/>
                  <a:pt x="2327275" y="473076"/>
                </a:cubicBezTo>
                <a:cubicBezTo>
                  <a:pt x="2333625" y="496359"/>
                  <a:pt x="2322512" y="240243"/>
                  <a:pt x="2327275" y="231776"/>
                </a:cubicBezTo>
                <a:cubicBezTo>
                  <a:pt x="2332038" y="223309"/>
                  <a:pt x="2347913" y="418572"/>
                  <a:pt x="2355850" y="422276"/>
                </a:cubicBezTo>
                <a:cubicBezTo>
                  <a:pt x="2363787" y="425980"/>
                  <a:pt x="2367492" y="255059"/>
                  <a:pt x="2374900" y="254001"/>
                </a:cubicBezTo>
                <a:cubicBezTo>
                  <a:pt x="2382308" y="252943"/>
                  <a:pt x="2392892" y="365655"/>
                  <a:pt x="2400300" y="415926"/>
                </a:cubicBezTo>
                <a:cubicBezTo>
                  <a:pt x="2407708" y="466197"/>
                  <a:pt x="2416175" y="563564"/>
                  <a:pt x="2419350" y="555626"/>
                </a:cubicBezTo>
                <a:cubicBezTo>
                  <a:pt x="2422525" y="547688"/>
                  <a:pt x="2410354" y="364597"/>
                  <a:pt x="2419350" y="368301"/>
                </a:cubicBezTo>
                <a:cubicBezTo>
                  <a:pt x="2428346" y="372005"/>
                  <a:pt x="2463271" y="587376"/>
                  <a:pt x="2473325" y="577851"/>
                </a:cubicBezTo>
                <a:cubicBezTo>
                  <a:pt x="2483379" y="568326"/>
                  <a:pt x="2479675" y="311151"/>
                  <a:pt x="2479675" y="31115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3" name="Freeform 42"/>
          <p:cNvSpPr/>
          <p:nvPr/>
        </p:nvSpPr>
        <p:spPr>
          <a:xfrm>
            <a:off x="4051603" y="1412857"/>
            <a:ext cx="1893094" cy="1115819"/>
          </a:xfrm>
          <a:custGeom>
            <a:avLst/>
            <a:gdLst>
              <a:gd name="connsiteX0" fmla="*/ 0 w 2524125"/>
              <a:gd name="connsiteY0" fmla="*/ 1204733 h 1487758"/>
              <a:gd name="connsiteX1" fmla="*/ 44450 w 2524125"/>
              <a:gd name="connsiteY1" fmla="*/ 1344433 h 1487758"/>
              <a:gd name="connsiteX2" fmla="*/ 152400 w 2524125"/>
              <a:gd name="connsiteY2" fmla="*/ 795158 h 1487758"/>
              <a:gd name="connsiteX3" fmla="*/ 152400 w 2524125"/>
              <a:gd name="connsiteY3" fmla="*/ 931683 h 1487758"/>
              <a:gd name="connsiteX4" fmla="*/ 200025 w 2524125"/>
              <a:gd name="connsiteY4" fmla="*/ 804683 h 1487758"/>
              <a:gd name="connsiteX5" fmla="*/ 200025 w 2524125"/>
              <a:gd name="connsiteY5" fmla="*/ 918983 h 1487758"/>
              <a:gd name="connsiteX6" fmla="*/ 250825 w 2524125"/>
              <a:gd name="connsiteY6" fmla="*/ 782458 h 1487758"/>
              <a:gd name="connsiteX7" fmla="*/ 266700 w 2524125"/>
              <a:gd name="connsiteY7" fmla="*/ 928508 h 1487758"/>
              <a:gd name="connsiteX8" fmla="*/ 295275 w 2524125"/>
              <a:gd name="connsiteY8" fmla="*/ 785633 h 1487758"/>
              <a:gd name="connsiteX9" fmla="*/ 307975 w 2524125"/>
              <a:gd name="connsiteY9" fmla="*/ 966608 h 1487758"/>
              <a:gd name="connsiteX10" fmla="*/ 339725 w 2524125"/>
              <a:gd name="connsiteY10" fmla="*/ 772933 h 1487758"/>
              <a:gd name="connsiteX11" fmla="*/ 381000 w 2524125"/>
              <a:gd name="connsiteY11" fmla="*/ 960258 h 1487758"/>
              <a:gd name="connsiteX12" fmla="*/ 406400 w 2524125"/>
              <a:gd name="connsiteY12" fmla="*/ 1071383 h 1487758"/>
              <a:gd name="connsiteX13" fmla="*/ 466725 w 2524125"/>
              <a:gd name="connsiteY13" fmla="*/ 934858 h 1487758"/>
              <a:gd name="connsiteX14" fmla="*/ 463550 w 2524125"/>
              <a:gd name="connsiteY14" fmla="*/ 1074558 h 1487758"/>
              <a:gd name="connsiteX15" fmla="*/ 514350 w 2524125"/>
              <a:gd name="connsiteY15" fmla="*/ 1004708 h 1487758"/>
              <a:gd name="connsiteX16" fmla="*/ 571500 w 2524125"/>
              <a:gd name="connsiteY16" fmla="*/ 1084083 h 1487758"/>
              <a:gd name="connsiteX17" fmla="*/ 577850 w 2524125"/>
              <a:gd name="connsiteY17" fmla="*/ 1026933 h 1487758"/>
              <a:gd name="connsiteX18" fmla="*/ 600075 w 2524125"/>
              <a:gd name="connsiteY18" fmla="*/ 1176158 h 1487758"/>
              <a:gd name="connsiteX19" fmla="*/ 609600 w 2524125"/>
              <a:gd name="connsiteY19" fmla="*/ 1087258 h 1487758"/>
              <a:gd name="connsiteX20" fmla="*/ 641350 w 2524125"/>
              <a:gd name="connsiteY20" fmla="*/ 1306333 h 1487758"/>
              <a:gd name="connsiteX21" fmla="*/ 669925 w 2524125"/>
              <a:gd name="connsiteY21" fmla="*/ 1195208 h 1487758"/>
              <a:gd name="connsiteX22" fmla="*/ 711200 w 2524125"/>
              <a:gd name="connsiteY22" fmla="*/ 1287283 h 1487758"/>
              <a:gd name="connsiteX23" fmla="*/ 711200 w 2524125"/>
              <a:gd name="connsiteY23" fmla="*/ 1147583 h 1487758"/>
              <a:gd name="connsiteX24" fmla="*/ 746125 w 2524125"/>
              <a:gd name="connsiteY24" fmla="*/ 1315858 h 1487758"/>
              <a:gd name="connsiteX25" fmla="*/ 758825 w 2524125"/>
              <a:gd name="connsiteY25" fmla="*/ 1207908 h 1487758"/>
              <a:gd name="connsiteX26" fmla="*/ 850900 w 2524125"/>
              <a:gd name="connsiteY26" fmla="*/ 1449208 h 1487758"/>
              <a:gd name="connsiteX27" fmla="*/ 939800 w 2524125"/>
              <a:gd name="connsiteY27" fmla="*/ 1274583 h 1487758"/>
              <a:gd name="connsiteX28" fmla="*/ 993775 w 2524125"/>
              <a:gd name="connsiteY28" fmla="*/ 1487308 h 1487758"/>
              <a:gd name="connsiteX29" fmla="*/ 1038225 w 2524125"/>
              <a:gd name="connsiteY29" fmla="*/ 1204733 h 1487758"/>
              <a:gd name="connsiteX30" fmla="*/ 1085850 w 2524125"/>
              <a:gd name="connsiteY30" fmla="*/ 1347608 h 1487758"/>
              <a:gd name="connsiteX31" fmla="*/ 1095375 w 2524125"/>
              <a:gd name="connsiteY31" fmla="*/ 1128533 h 1487758"/>
              <a:gd name="connsiteX32" fmla="*/ 1139825 w 2524125"/>
              <a:gd name="connsiteY32" fmla="*/ 1217433 h 1487758"/>
              <a:gd name="connsiteX33" fmla="*/ 1158875 w 2524125"/>
              <a:gd name="connsiteY33" fmla="*/ 1074558 h 1487758"/>
              <a:gd name="connsiteX34" fmla="*/ 1190625 w 2524125"/>
              <a:gd name="connsiteY34" fmla="*/ 1172983 h 1487758"/>
              <a:gd name="connsiteX35" fmla="*/ 1209675 w 2524125"/>
              <a:gd name="connsiteY35" fmla="*/ 963433 h 1487758"/>
              <a:gd name="connsiteX36" fmla="*/ 1244600 w 2524125"/>
              <a:gd name="connsiteY36" fmla="*/ 1068208 h 1487758"/>
              <a:gd name="connsiteX37" fmla="*/ 1244600 w 2524125"/>
              <a:gd name="connsiteY37" fmla="*/ 884058 h 1487758"/>
              <a:gd name="connsiteX38" fmla="*/ 1263650 w 2524125"/>
              <a:gd name="connsiteY38" fmla="*/ 979308 h 1487758"/>
              <a:gd name="connsiteX39" fmla="*/ 1279525 w 2524125"/>
              <a:gd name="connsiteY39" fmla="*/ 871358 h 1487758"/>
              <a:gd name="connsiteX40" fmla="*/ 1365250 w 2524125"/>
              <a:gd name="connsiteY40" fmla="*/ 1039633 h 1487758"/>
              <a:gd name="connsiteX41" fmla="*/ 1377950 w 2524125"/>
              <a:gd name="connsiteY41" fmla="*/ 712608 h 1487758"/>
              <a:gd name="connsiteX42" fmla="*/ 1384300 w 2524125"/>
              <a:gd name="connsiteY42" fmla="*/ 776108 h 1487758"/>
              <a:gd name="connsiteX43" fmla="*/ 1397000 w 2524125"/>
              <a:gd name="connsiteY43" fmla="*/ 690383 h 1487758"/>
              <a:gd name="connsiteX44" fmla="*/ 1400175 w 2524125"/>
              <a:gd name="connsiteY44" fmla="*/ 747533 h 1487758"/>
              <a:gd name="connsiteX45" fmla="*/ 1416050 w 2524125"/>
              <a:gd name="connsiteY45" fmla="*/ 617358 h 1487758"/>
              <a:gd name="connsiteX46" fmla="*/ 1454150 w 2524125"/>
              <a:gd name="connsiteY46" fmla="*/ 744358 h 1487758"/>
              <a:gd name="connsiteX47" fmla="*/ 1466850 w 2524125"/>
              <a:gd name="connsiteY47" fmla="*/ 617358 h 1487758"/>
              <a:gd name="connsiteX48" fmla="*/ 1466850 w 2524125"/>
              <a:gd name="connsiteY48" fmla="*/ 684033 h 1487758"/>
              <a:gd name="connsiteX49" fmla="*/ 1470025 w 2524125"/>
              <a:gd name="connsiteY49" fmla="*/ 722133 h 1487758"/>
              <a:gd name="connsiteX50" fmla="*/ 1450975 w 2524125"/>
              <a:gd name="connsiteY50" fmla="*/ 531633 h 1487758"/>
              <a:gd name="connsiteX51" fmla="*/ 1504950 w 2524125"/>
              <a:gd name="connsiteY51" fmla="*/ 661808 h 1487758"/>
              <a:gd name="connsiteX52" fmla="*/ 1498600 w 2524125"/>
              <a:gd name="connsiteY52" fmla="*/ 7758 h 1487758"/>
              <a:gd name="connsiteX53" fmla="*/ 1520825 w 2524125"/>
              <a:gd name="connsiteY53" fmla="*/ 293508 h 1487758"/>
              <a:gd name="connsiteX54" fmla="*/ 1546225 w 2524125"/>
              <a:gd name="connsiteY54" fmla="*/ 156983 h 1487758"/>
              <a:gd name="connsiteX55" fmla="*/ 1565275 w 2524125"/>
              <a:gd name="connsiteY55" fmla="*/ 306208 h 1487758"/>
              <a:gd name="connsiteX56" fmla="*/ 1584325 w 2524125"/>
              <a:gd name="connsiteY56" fmla="*/ 271283 h 1487758"/>
              <a:gd name="connsiteX57" fmla="*/ 1590675 w 2524125"/>
              <a:gd name="connsiteY57" fmla="*/ 299858 h 1487758"/>
              <a:gd name="connsiteX58" fmla="*/ 1606550 w 2524125"/>
              <a:gd name="connsiteY58" fmla="*/ 230008 h 1487758"/>
              <a:gd name="connsiteX59" fmla="*/ 1619250 w 2524125"/>
              <a:gd name="connsiteY59" fmla="*/ 328433 h 1487758"/>
              <a:gd name="connsiteX60" fmla="*/ 1625600 w 2524125"/>
              <a:gd name="connsiteY60" fmla="*/ 217308 h 1487758"/>
              <a:gd name="connsiteX61" fmla="*/ 1638300 w 2524125"/>
              <a:gd name="connsiteY61" fmla="*/ 350658 h 1487758"/>
              <a:gd name="connsiteX62" fmla="*/ 1660525 w 2524125"/>
              <a:gd name="connsiteY62" fmla="*/ 210958 h 1487758"/>
              <a:gd name="connsiteX63" fmla="*/ 1670050 w 2524125"/>
              <a:gd name="connsiteY63" fmla="*/ 382408 h 1487758"/>
              <a:gd name="connsiteX64" fmla="*/ 1685925 w 2524125"/>
              <a:gd name="connsiteY64" fmla="*/ 264933 h 1487758"/>
              <a:gd name="connsiteX65" fmla="*/ 1685925 w 2524125"/>
              <a:gd name="connsiteY65" fmla="*/ 306208 h 1487758"/>
              <a:gd name="connsiteX66" fmla="*/ 1730375 w 2524125"/>
              <a:gd name="connsiteY66" fmla="*/ 230008 h 1487758"/>
              <a:gd name="connsiteX67" fmla="*/ 1771650 w 2524125"/>
              <a:gd name="connsiteY67" fmla="*/ 306208 h 1487758"/>
              <a:gd name="connsiteX68" fmla="*/ 1825625 w 2524125"/>
              <a:gd name="connsiteY68" fmla="*/ 242708 h 1487758"/>
              <a:gd name="connsiteX69" fmla="*/ 1863725 w 2524125"/>
              <a:gd name="connsiteY69" fmla="*/ 337958 h 1487758"/>
              <a:gd name="connsiteX70" fmla="*/ 1879600 w 2524125"/>
              <a:gd name="connsiteY70" fmla="*/ 274458 h 1487758"/>
              <a:gd name="connsiteX71" fmla="*/ 1892300 w 2524125"/>
              <a:gd name="connsiteY71" fmla="*/ 325258 h 1487758"/>
              <a:gd name="connsiteX72" fmla="*/ 1898650 w 2524125"/>
              <a:gd name="connsiteY72" fmla="*/ 280808 h 1487758"/>
              <a:gd name="connsiteX73" fmla="*/ 1930400 w 2524125"/>
              <a:gd name="connsiteY73" fmla="*/ 315733 h 1487758"/>
              <a:gd name="connsiteX74" fmla="*/ 1930400 w 2524125"/>
              <a:gd name="connsiteY74" fmla="*/ 274458 h 1487758"/>
              <a:gd name="connsiteX75" fmla="*/ 1930400 w 2524125"/>
              <a:gd name="connsiteY75" fmla="*/ 372883 h 1487758"/>
              <a:gd name="connsiteX76" fmla="*/ 1930400 w 2524125"/>
              <a:gd name="connsiteY76" fmla="*/ 220483 h 1487758"/>
              <a:gd name="connsiteX77" fmla="*/ 1949450 w 2524125"/>
              <a:gd name="connsiteY77" fmla="*/ 404633 h 1487758"/>
              <a:gd name="connsiteX78" fmla="*/ 1958975 w 2524125"/>
              <a:gd name="connsiteY78" fmla="*/ 280808 h 1487758"/>
              <a:gd name="connsiteX79" fmla="*/ 1958975 w 2524125"/>
              <a:gd name="connsiteY79" fmla="*/ 366533 h 1487758"/>
              <a:gd name="connsiteX80" fmla="*/ 2009775 w 2524125"/>
              <a:gd name="connsiteY80" fmla="*/ 277633 h 1487758"/>
              <a:gd name="connsiteX81" fmla="*/ 2035175 w 2524125"/>
              <a:gd name="connsiteY81" fmla="*/ 420508 h 1487758"/>
              <a:gd name="connsiteX82" fmla="*/ 2073275 w 2524125"/>
              <a:gd name="connsiteY82" fmla="*/ 255408 h 1487758"/>
              <a:gd name="connsiteX83" fmla="*/ 2092325 w 2524125"/>
              <a:gd name="connsiteY83" fmla="*/ 458608 h 1487758"/>
              <a:gd name="connsiteX84" fmla="*/ 2098675 w 2524125"/>
              <a:gd name="connsiteY84" fmla="*/ 334783 h 1487758"/>
              <a:gd name="connsiteX85" fmla="*/ 2111375 w 2524125"/>
              <a:gd name="connsiteY85" fmla="*/ 433208 h 1487758"/>
              <a:gd name="connsiteX86" fmla="*/ 2130425 w 2524125"/>
              <a:gd name="connsiteY86" fmla="*/ 299858 h 1487758"/>
              <a:gd name="connsiteX87" fmla="*/ 2146300 w 2524125"/>
              <a:gd name="connsiteY87" fmla="*/ 433208 h 1487758"/>
              <a:gd name="connsiteX88" fmla="*/ 2168525 w 2524125"/>
              <a:gd name="connsiteY88" fmla="*/ 299858 h 1487758"/>
              <a:gd name="connsiteX89" fmla="*/ 2184400 w 2524125"/>
              <a:gd name="connsiteY89" fmla="*/ 442733 h 1487758"/>
              <a:gd name="connsiteX90" fmla="*/ 2193925 w 2524125"/>
              <a:gd name="connsiteY90" fmla="*/ 372883 h 1487758"/>
              <a:gd name="connsiteX91" fmla="*/ 2209800 w 2524125"/>
              <a:gd name="connsiteY91" fmla="*/ 442733 h 1487758"/>
              <a:gd name="connsiteX92" fmla="*/ 2228850 w 2524125"/>
              <a:gd name="connsiteY92" fmla="*/ 334783 h 1487758"/>
              <a:gd name="connsiteX93" fmla="*/ 2238375 w 2524125"/>
              <a:gd name="connsiteY93" fmla="*/ 407808 h 1487758"/>
              <a:gd name="connsiteX94" fmla="*/ 2257425 w 2524125"/>
              <a:gd name="connsiteY94" fmla="*/ 312558 h 1487758"/>
              <a:gd name="connsiteX95" fmla="*/ 2314575 w 2524125"/>
              <a:gd name="connsiteY95" fmla="*/ 474483 h 1487758"/>
              <a:gd name="connsiteX96" fmla="*/ 2317750 w 2524125"/>
              <a:gd name="connsiteY96" fmla="*/ 334783 h 1487758"/>
              <a:gd name="connsiteX97" fmla="*/ 2346325 w 2524125"/>
              <a:gd name="connsiteY97" fmla="*/ 550683 h 1487758"/>
              <a:gd name="connsiteX98" fmla="*/ 2359025 w 2524125"/>
              <a:gd name="connsiteY98" fmla="*/ 398283 h 1487758"/>
              <a:gd name="connsiteX99" fmla="*/ 2378075 w 2524125"/>
              <a:gd name="connsiteY99" fmla="*/ 518933 h 1487758"/>
              <a:gd name="connsiteX100" fmla="*/ 2381250 w 2524125"/>
              <a:gd name="connsiteY100" fmla="*/ 426858 h 1487758"/>
              <a:gd name="connsiteX101" fmla="*/ 2476500 w 2524125"/>
              <a:gd name="connsiteY101" fmla="*/ 820558 h 1487758"/>
              <a:gd name="connsiteX102" fmla="*/ 2486025 w 2524125"/>
              <a:gd name="connsiteY102" fmla="*/ 699908 h 1487758"/>
              <a:gd name="connsiteX103" fmla="*/ 2524125 w 2524125"/>
              <a:gd name="connsiteY103" fmla="*/ 823733 h 148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524125" h="1487758">
                <a:moveTo>
                  <a:pt x="0" y="1204733"/>
                </a:moveTo>
                <a:cubicBezTo>
                  <a:pt x="9525" y="1308714"/>
                  <a:pt x="19050" y="1412696"/>
                  <a:pt x="44450" y="1344433"/>
                </a:cubicBezTo>
                <a:cubicBezTo>
                  <a:pt x="69850" y="1276171"/>
                  <a:pt x="134408" y="863950"/>
                  <a:pt x="152400" y="795158"/>
                </a:cubicBezTo>
                <a:cubicBezTo>
                  <a:pt x="170392" y="726366"/>
                  <a:pt x="144462" y="930095"/>
                  <a:pt x="152400" y="931683"/>
                </a:cubicBezTo>
                <a:cubicBezTo>
                  <a:pt x="160338" y="933271"/>
                  <a:pt x="192088" y="806800"/>
                  <a:pt x="200025" y="804683"/>
                </a:cubicBezTo>
                <a:cubicBezTo>
                  <a:pt x="207962" y="802566"/>
                  <a:pt x="191558" y="922687"/>
                  <a:pt x="200025" y="918983"/>
                </a:cubicBezTo>
                <a:cubicBezTo>
                  <a:pt x="208492" y="915279"/>
                  <a:pt x="239713" y="780871"/>
                  <a:pt x="250825" y="782458"/>
                </a:cubicBezTo>
                <a:cubicBezTo>
                  <a:pt x="261937" y="784045"/>
                  <a:pt x="259292" y="927979"/>
                  <a:pt x="266700" y="928508"/>
                </a:cubicBezTo>
                <a:cubicBezTo>
                  <a:pt x="274108" y="929037"/>
                  <a:pt x="288396" y="779283"/>
                  <a:pt x="295275" y="785633"/>
                </a:cubicBezTo>
                <a:cubicBezTo>
                  <a:pt x="302154" y="791983"/>
                  <a:pt x="300567" y="968725"/>
                  <a:pt x="307975" y="966608"/>
                </a:cubicBezTo>
                <a:cubicBezTo>
                  <a:pt x="315383" y="964491"/>
                  <a:pt x="327554" y="773991"/>
                  <a:pt x="339725" y="772933"/>
                </a:cubicBezTo>
                <a:cubicBezTo>
                  <a:pt x="351896" y="771875"/>
                  <a:pt x="369888" y="910516"/>
                  <a:pt x="381000" y="960258"/>
                </a:cubicBezTo>
                <a:cubicBezTo>
                  <a:pt x="392112" y="1010000"/>
                  <a:pt x="392113" y="1075616"/>
                  <a:pt x="406400" y="1071383"/>
                </a:cubicBezTo>
                <a:cubicBezTo>
                  <a:pt x="420687" y="1067150"/>
                  <a:pt x="457200" y="934329"/>
                  <a:pt x="466725" y="934858"/>
                </a:cubicBezTo>
                <a:cubicBezTo>
                  <a:pt x="476250" y="935387"/>
                  <a:pt x="455613" y="1062916"/>
                  <a:pt x="463550" y="1074558"/>
                </a:cubicBezTo>
                <a:cubicBezTo>
                  <a:pt x="471488" y="1086200"/>
                  <a:pt x="496358" y="1003120"/>
                  <a:pt x="514350" y="1004708"/>
                </a:cubicBezTo>
                <a:cubicBezTo>
                  <a:pt x="532342" y="1006295"/>
                  <a:pt x="560917" y="1080379"/>
                  <a:pt x="571500" y="1084083"/>
                </a:cubicBezTo>
                <a:cubicBezTo>
                  <a:pt x="582083" y="1087787"/>
                  <a:pt x="573087" y="1011587"/>
                  <a:pt x="577850" y="1026933"/>
                </a:cubicBezTo>
                <a:cubicBezTo>
                  <a:pt x="582613" y="1042279"/>
                  <a:pt x="594783" y="1166104"/>
                  <a:pt x="600075" y="1176158"/>
                </a:cubicBezTo>
                <a:cubicBezTo>
                  <a:pt x="605367" y="1186212"/>
                  <a:pt x="602721" y="1065562"/>
                  <a:pt x="609600" y="1087258"/>
                </a:cubicBezTo>
                <a:cubicBezTo>
                  <a:pt x="616479" y="1108954"/>
                  <a:pt x="631296" y="1288341"/>
                  <a:pt x="641350" y="1306333"/>
                </a:cubicBezTo>
                <a:cubicBezTo>
                  <a:pt x="651404" y="1324325"/>
                  <a:pt x="658283" y="1198383"/>
                  <a:pt x="669925" y="1195208"/>
                </a:cubicBezTo>
                <a:cubicBezTo>
                  <a:pt x="681567" y="1192033"/>
                  <a:pt x="704321" y="1295221"/>
                  <a:pt x="711200" y="1287283"/>
                </a:cubicBezTo>
                <a:cubicBezTo>
                  <a:pt x="718079" y="1279345"/>
                  <a:pt x="705379" y="1142821"/>
                  <a:pt x="711200" y="1147583"/>
                </a:cubicBezTo>
                <a:cubicBezTo>
                  <a:pt x="717021" y="1152345"/>
                  <a:pt x="738188" y="1305804"/>
                  <a:pt x="746125" y="1315858"/>
                </a:cubicBezTo>
                <a:cubicBezTo>
                  <a:pt x="754062" y="1325912"/>
                  <a:pt x="741363" y="1185683"/>
                  <a:pt x="758825" y="1207908"/>
                </a:cubicBezTo>
                <a:cubicBezTo>
                  <a:pt x="776287" y="1230133"/>
                  <a:pt x="820738" y="1438096"/>
                  <a:pt x="850900" y="1449208"/>
                </a:cubicBezTo>
                <a:cubicBezTo>
                  <a:pt x="881062" y="1460320"/>
                  <a:pt x="915988" y="1268233"/>
                  <a:pt x="939800" y="1274583"/>
                </a:cubicBezTo>
                <a:cubicBezTo>
                  <a:pt x="963612" y="1280933"/>
                  <a:pt x="977371" y="1498950"/>
                  <a:pt x="993775" y="1487308"/>
                </a:cubicBezTo>
                <a:cubicBezTo>
                  <a:pt x="1010179" y="1475666"/>
                  <a:pt x="1022879" y="1228016"/>
                  <a:pt x="1038225" y="1204733"/>
                </a:cubicBezTo>
                <a:cubicBezTo>
                  <a:pt x="1053571" y="1181450"/>
                  <a:pt x="1076325" y="1360308"/>
                  <a:pt x="1085850" y="1347608"/>
                </a:cubicBezTo>
                <a:cubicBezTo>
                  <a:pt x="1095375" y="1334908"/>
                  <a:pt x="1086379" y="1150229"/>
                  <a:pt x="1095375" y="1128533"/>
                </a:cubicBezTo>
                <a:cubicBezTo>
                  <a:pt x="1104371" y="1106837"/>
                  <a:pt x="1129242" y="1226429"/>
                  <a:pt x="1139825" y="1217433"/>
                </a:cubicBezTo>
                <a:cubicBezTo>
                  <a:pt x="1150408" y="1208437"/>
                  <a:pt x="1150408" y="1081966"/>
                  <a:pt x="1158875" y="1074558"/>
                </a:cubicBezTo>
                <a:cubicBezTo>
                  <a:pt x="1167342" y="1067150"/>
                  <a:pt x="1182158" y="1191504"/>
                  <a:pt x="1190625" y="1172983"/>
                </a:cubicBezTo>
                <a:cubicBezTo>
                  <a:pt x="1199092" y="1154462"/>
                  <a:pt x="1200679" y="980895"/>
                  <a:pt x="1209675" y="963433"/>
                </a:cubicBezTo>
                <a:cubicBezTo>
                  <a:pt x="1218671" y="945970"/>
                  <a:pt x="1238779" y="1081437"/>
                  <a:pt x="1244600" y="1068208"/>
                </a:cubicBezTo>
                <a:cubicBezTo>
                  <a:pt x="1250421" y="1054979"/>
                  <a:pt x="1241425" y="898875"/>
                  <a:pt x="1244600" y="884058"/>
                </a:cubicBezTo>
                <a:cubicBezTo>
                  <a:pt x="1247775" y="869241"/>
                  <a:pt x="1257829" y="981425"/>
                  <a:pt x="1263650" y="979308"/>
                </a:cubicBezTo>
                <a:cubicBezTo>
                  <a:pt x="1269471" y="977191"/>
                  <a:pt x="1262592" y="861304"/>
                  <a:pt x="1279525" y="871358"/>
                </a:cubicBezTo>
                <a:cubicBezTo>
                  <a:pt x="1296458" y="881412"/>
                  <a:pt x="1348846" y="1066091"/>
                  <a:pt x="1365250" y="1039633"/>
                </a:cubicBezTo>
                <a:cubicBezTo>
                  <a:pt x="1381654" y="1013175"/>
                  <a:pt x="1374775" y="756529"/>
                  <a:pt x="1377950" y="712608"/>
                </a:cubicBezTo>
                <a:cubicBezTo>
                  <a:pt x="1381125" y="668687"/>
                  <a:pt x="1381125" y="779812"/>
                  <a:pt x="1384300" y="776108"/>
                </a:cubicBezTo>
                <a:cubicBezTo>
                  <a:pt x="1387475" y="772404"/>
                  <a:pt x="1394354" y="695145"/>
                  <a:pt x="1397000" y="690383"/>
                </a:cubicBezTo>
                <a:cubicBezTo>
                  <a:pt x="1399646" y="685621"/>
                  <a:pt x="1397000" y="759704"/>
                  <a:pt x="1400175" y="747533"/>
                </a:cubicBezTo>
                <a:cubicBezTo>
                  <a:pt x="1403350" y="735362"/>
                  <a:pt x="1407054" y="617887"/>
                  <a:pt x="1416050" y="617358"/>
                </a:cubicBezTo>
                <a:cubicBezTo>
                  <a:pt x="1425046" y="616829"/>
                  <a:pt x="1445683" y="744358"/>
                  <a:pt x="1454150" y="744358"/>
                </a:cubicBezTo>
                <a:cubicBezTo>
                  <a:pt x="1462617" y="744358"/>
                  <a:pt x="1464733" y="627412"/>
                  <a:pt x="1466850" y="617358"/>
                </a:cubicBezTo>
                <a:cubicBezTo>
                  <a:pt x="1468967" y="607304"/>
                  <a:pt x="1466321" y="666571"/>
                  <a:pt x="1466850" y="684033"/>
                </a:cubicBezTo>
                <a:cubicBezTo>
                  <a:pt x="1467379" y="701495"/>
                  <a:pt x="1472671" y="747533"/>
                  <a:pt x="1470025" y="722133"/>
                </a:cubicBezTo>
                <a:cubicBezTo>
                  <a:pt x="1467379" y="696733"/>
                  <a:pt x="1445154" y="541687"/>
                  <a:pt x="1450975" y="531633"/>
                </a:cubicBezTo>
                <a:cubicBezTo>
                  <a:pt x="1456796" y="521579"/>
                  <a:pt x="1497012" y="749121"/>
                  <a:pt x="1504950" y="661808"/>
                </a:cubicBezTo>
                <a:cubicBezTo>
                  <a:pt x="1512888" y="574495"/>
                  <a:pt x="1495954" y="69141"/>
                  <a:pt x="1498600" y="7758"/>
                </a:cubicBezTo>
                <a:cubicBezTo>
                  <a:pt x="1501246" y="-53625"/>
                  <a:pt x="1512888" y="268637"/>
                  <a:pt x="1520825" y="293508"/>
                </a:cubicBezTo>
                <a:cubicBezTo>
                  <a:pt x="1528762" y="318379"/>
                  <a:pt x="1538817" y="154866"/>
                  <a:pt x="1546225" y="156983"/>
                </a:cubicBezTo>
                <a:cubicBezTo>
                  <a:pt x="1553633" y="159100"/>
                  <a:pt x="1558925" y="287158"/>
                  <a:pt x="1565275" y="306208"/>
                </a:cubicBezTo>
                <a:cubicBezTo>
                  <a:pt x="1571625" y="325258"/>
                  <a:pt x="1580092" y="272341"/>
                  <a:pt x="1584325" y="271283"/>
                </a:cubicBezTo>
                <a:cubicBezTo>
                  <a:pt x="1588558" y="270225"/>
                  <a:pt x="1586971" y="306737"/>
                  <a:pt x="1590675" y="299858"/>
                </a:cubicBezTo>
                <a:cubicBezTo>
                  <a:pt x="1594379" y="292979"/>
                  <a:pt x="1601788" y="225246"/>
                  <a:pt x="1606550" y="230008"/>
                </a:cubicBezTo>
                <a:cubicBezTo>
                  <a:pt x="1611312" y="234770"/>
                  <a:pt x="1616075" y="330550"/>
                  <a:pt x="1619250" y="328433"/>
                </a:cubicBezTo>
                <a:cubicBezTo>
                  <a:pt x="1622425" y="326316"/>
                  <a:pt x="1622425" y="213604"/>
                  <a:pt x="1625600" y="217308"/>
                </a:cubicBezTo>
                <a:cubicBezTo>
                  <a:pt x="1628775" y="221012"/>
                  <a:pt x="1632479" y="351716"/>
                  <a:pt x="1638300" y="350658"/>
                </a:cubicBezTo>
                <a:cubicBezTo>
                  <a:pt x="1644121" y="349600"/>
                  <a:pt x="1655233" y="205666"/>
                  <a:pt x="1660525" y="210958"/>
                </a:cubicBezTo>
                <a:cubicBezTo>
                  <a:pt x="1665817" y="216250"/>
                  <a:pt x="1665817" y="373412"/>
                  <a:pt x="1670050" y="382408"/>
                </a:cubicBezTo>
                <a:cubicBezTo>
                  <a:pt x="1674283" y="391404"/>
                  <a:pt x="1683279" y="277633"/>
                  <a:pt x="1685925" y="264933"/>
                </a:cubicBezTo>
                <a:cubicBezTo>
                  <a:pt x="1688571" y="252233"/>
                  <a:pt x="1678517" y="312029"/>
                  <a:pt x="1685925" y="306208"/>
                </a:cubicBezTo>
                <a:cubicBezTo>
                  <a:pt x="1693333" y="300387"/>
                  <a:pt x="1716088" y="230008"/>
                  <a:pt x="1730375" y="230008"/>
                </a:cubicBezTo>
                <a:cubicBezTo>
                  <a:pt x="1744662" y="230008"/>
                  <a:pt x="1755775" y="304091"/>
                  <a:pt x="1771650" y="306208"/>
                </a:cubicBezTo>
                <a:cubicBezTo>
                  <a:pt x="1787525" y="308325"/>
                  <a:pt x="1810279" y="237416"/>
                  <a:pt x="1825625" y="242708"/>
                </a:cubicBezTo>
                <a:cubicBezTo>
                  <a:pt x="1840971" y="248000"/>
                  <a:pt x="1854729" y="332666"/>
                  <a:pt x="1863725" y="337958"/>
                </a:cubicBezTo>
                <a:cubicBezTo>
                  <a:pt x="1872721" y="343250"/>
                  <a:pt x="1874838" y="276575"/>
                  <a:pt x="1879600" y="274458"/>
                </a:cubicBezTo>
                <a:cubicBezTo>
                  <a:pt x="1884362" y="272341"/>
                  <a:pt x="1889125" y="324200"/>
                  <a:pt x="1892300" y="325258"/>
                </a:cubicBezTo>
                <a:cubicBezTo>
                  <a:pt x="1895475" y="326316"/>
                  <a:pt x="1892300" y="282395"/>
                  <a:pt x="1898650" y="280808"/>
                </a:cubicBezTo>
                <a:cubicBezTo>
                  <a:pt x="1905000" y="279220"/>
                  <a:pt x="1925109" y="316791"/>
                  <a:pt x="1930400" y="315733"/>
                </a:cubicBezTo>
                <a:cubicBezTo>
                  <a:pt x="1935691" y="314675"/>
                  <a:pt x="1930400" y="274458"/>
                  <a:pt x="1930400" y="274458"/>
                </a:cubicBezTo>
                <a:lnTo>
                  <a:pt x="1930400" y="372883"/>
                </a:lnTo>
                <a:cubicBezTo>
                  <a:pt x="1930400" y="363887"/>
                  <a:pt x="1927225" y="215191"/>
                  <a:pt x="1930400" y="220483"/>
                </a:cubicBezTo>
                <a:cubicBezTo>
                  <a:pt x="1933575" y="225775"/>
                  <a:pt x="1944688" y="394579"/>
                  <a:pt x="1949450" y="404633"/>
                </a:cubicBezTo>
                <a:cubicBezTo>
                  <a:pt x="1954213" y="414687"/>
                  <a:pt x="1957388" y="287158"/>
                  <a:pt x="1958975" y="280808"/>
                </a:cubicBezTo>
                <a:cubicBezTo>
                  <a:pt x="1960563" y="274458"/>
                  <a:pt x="1950508" y="367062"/>
                  <a:pt x="1958975" y="366533"/>
                </a:cubicBezTo>
                <a:cubicBezTo>
                  <a:pt x="1967442" y="366004"/>
                  <a:pt x="1997075" y="268637"/>
                  <a:pt x="2009775" y="277633"/>
                </a:cubicBezTo>
                <a:cubicBezTo>
                  <a:pt x="2022475" y="286629"/>
                  <a:pt x="2024592" y="424212"/>
                  <a:pt x="2035175" y="420508"/>
                </a:cubicBezTo>
                <a:cubicBezTo>
                  <a:pt x="2045758" y="416804"/>
                  <a:pt x="2063750" y="249058"/>
                  <a:pt x="2073275" y="255408"/>
                </a:cubicBezTo>
                <a:cubicBezTo>
                  <a:pt x="2082800" y="261758"/>
                  <a:pt x="2088092" y="445379"/>
                  <a:pt x="2092325" y="458608"/>
                </a:cubicBezTo>
                <a:cubicBezTo>
                  <a:pt x="2096558" y="471837"/>
                  <a:pt x="2095500" y="339016"/>
                  <a:pt x="2098675" y="334783"/>
                </a:cubicBezTo>
                <a:cubicBezTo>
                  <a:pt x="2101850" y="330550"/>
                  <a:pt x="2106083" y="439029"/>
                  <a:pt x="2111375" y="433208"/>
                </a:cubicBezTo>
                <a:cubicBezTo>
                  <a:pt x="2116667" y="427387"/>
                  <a:pt x="2124604" y="299858"/>
                  <a:pt x="2130425" y="299858"/>
                </a:cubicBezTo>
                <a:cubicBezTo>
                  <a:pt x="2136246" y="299858"/>
                  <a:pt x="2139950" y="433208"/>
                  <a:pt x="2146300" y="433208"/>
                </a:cubicBezTo>
                <a:cubicBezTo>
                  <a:pt x="2152650" y="433208"/>
                  <a:pt x="2162175" y="298270"/>
                  <a:pt x="2168525" y="299858"/>
                </a:cubicBezTo>
                <a:cubicBezTo>
                  <a:pt x="2174875" y="301445"/>
                  <a:pt x="2180167" y="430562"/>
                  <a:pt x="2184400" y="442733"/>
                </a:cubicBezTo>
                <a:cubicBezTo>
                  <a:pt x="2188633" y="454904"/>
                  <a:pt x="2189692" y="372883"/>
                  <a:pt x="2193925" y="372883"/>
                </a:cubicBezTo>
                <a:cubicBezTo>
                  <a:pt x="2198158" y="372883"/>
                  <a:pt x="2203979" y="449083"/>
                  <a:pt x="2209800" y="442733"/>
                </a:cubicBezTo>
                <a:cubicBezTo>
                  <a:pt x="2215621" y="436383"/>
                  <a:pt x="2224088" y="340604"/>
                  <a:pt x="2228850" y="334783"/>
                </a:cubicBezTo>
                <a:cubicBezTo>
                  <a:pt x="2233612" y="328962"/>
                  <a:pt x="2233613" y="411512"/>
                  <a:pt x="2238375" y="407808"/>
                </a:cubicBezTo>
                <a:cubicBezTo>
                  <a:pt x="2243137" y="404104"/>
                  <a:pt x="2244725" y="301446"/>
                  <a:pt x="2257425" y="312558"/>
                </a:cubicBezTo>
                <a:cubicBezTo>
                  <a:pt x="2270125" y="323670"/>
                  <a:pt x="2304521" y="470779"/>
                  <a:pt x="2314575" y="474483"/>
                </a:cubicBezTo>
                <a:cubicBezTo>
                  <a:pt x="2324629" y="478187"/>
                  <a:pt x="2312458" y="322083"/>
                  <a:pt x="2317750" y="334783"/>
                </a:cubicBezTo>
                <a:cubicBezTo>
                  <a:pt x="2323042" y="347483"/>
                  <a:pt x="2339446" y="540100"/>
                  <a:pt x="2346325" y="550683"/>
                </a:cubicBezTo>
                <a:cubicBezTo>
                  <a:pt x="2353204" y="561266"/>
                  <a:pt x="2353733" y="403575"/>
                  <a:pt x="2359025" y="398283"/>
                </a:cubicBezTo>
                <a:cubicBezTo>
                  <a:pt x="2364317" y="392991"/>
                  <a:pt x="2374371" y="514171"/>
                  <a:pt x="2378075" y="518933"/>
                </a:cubicBezTo>
                <a:cubicBezTo>
                  <a:pt x="2381779" y="523695"/>
                  <a:pt x="2364846" y="376587"/>
                  <a:pt x="2381250" y="426858"/>
                </a:cubicBezTo>
                <a:cubicBezTo>
                  <a:pt x="2397654" y="477129"/>
                  <a:pt x="2459038" y="775050"/>
                  <a:pt x="2476500" y="820558"/>
                </a:cubicBezTo>
                <a:cubicBezTo>
                  <a:pt x="2493962" y="866066"/>
                  <a:pt x="2478088" y="699379"/>
                  <a:pt x="2486025" y="699908"/>
                </a:cubicBezTo>
                <a:cubicBezTo>
                  <a:pt x="2493963" y="700437"/>
                  <a:pt x="2524125" y="823733"/>
                  <a:pt x="2524125" y="82373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768743" y="1453553"/>
            <a:ext cx="388418" cy="16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030623" y="1318014"/>
            <a:ext cx="0" cy="312326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1577595" y="2059398"/>
            <a:ext cx="2464095" cy="526311"/>
          </a:xfrm>
          <a:custGeom>
            <a:avLst/>
            <a:gdLst>
              <a:gd name="connsiteX0" fmla="*/ 0 w 3285460"/>
              <a:gd name="connsiteY0" fmla="*/ 701748 h 701748"/>
              <a:gd name="connsiteX1" fmla="*/ 414669 w 3285460"/>
              <a:gd name="connsiteY1" fmla="*/ 701748 h 701748"/>
              <a:gd name="connsiteX2" fmla="*/ 414669 w 3285460"/>
              <a:gd name="connsiteY2" fmla="*/ 0 h 701748"/>
              <a:gd name="connsiteX3" fmla="*/ 2594344 w 3285460"/>
              <a:gd name="connsiteY3" fmla="*/ 0 h 701748"/>
              <a:gd name="connsiteX4" fmla="*/ 2594344 w 3285460"/>
              <a:gd name="connsiteY4" fmla="*/ 340241 h 701748"/>
              <a:gd name="connsiteX5" fmla="*/ 3285460 w 3285460"/>
              <a:gd name="connsiteY5" fmla="*/ 340241 h 7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460" h="701748">
                <a:moveTo>
                  <a:pt x="0" y="701748"/>
                </a:moveTo>
                <a:lnTo>
                  <a:pt x="414669" y="701748"/>
                </a:lnTo>
                <a:lnTo>
                  <a:pt x="414669" y="0"/>
                </a:lnTo>
                <a:lnTo>
                  <a:pt x="2594344" y="0"/>
                </a:lnTo>
                <a:lnTo>
                  <a:pt x="2594344" y="340241"/>
                </a:lnTo>
                <a:lnTo>
                  <a:pt x="3285460" y="340241"/>
                </a:ln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accent3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00653" y="2534044"/>
            <a:ext cx="1582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</a:rPr>
              <a:t>Video bitrate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046688" y="1296237"/>
            <a:ext cx="2095633" cy="1593147"/>
          </a:xfrm>
          <a:prstGeom prst="roundRect">
            <a:avLst>
              <a:gd name="adj" fmla="val 3593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0" name="Straight Connector 49"/>
          <p:cNvCxnSpPr/>
          <p:nvPr/>
        </p:nvCxnSpPr>
        <p:spPr>
          <a:xfrm>
            <a:off x="4030623" y="1318014"/>
            <a:ext cx="0" cy="312326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99724" y="959496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t + T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095852" y="1238173"/>
            <a:ext cx="28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maximize      </a:t>
            </a:r>
            <a:r>
              <a:rPr lang="en-US" sz="1800" dirty="0" err="1" smtClean="0">
                <a:solidFill>
                  <a:srgbClr val="C00000"/>
                </a:solidFill>
              </a:rPr>
              <a:t>QoE</a:t>
            </a:r>
            <a:r>
              <a:rPr lang="en-US" sz="1800" dirty="0" smtClean="0">
                <a:solidFill>
                  <a:srgbClr val="C00000"/>
                </a:solidFill>
              </a:rPr>
              <a:t> (t, t + T)</a:t>
            </a:r>
          </a:p>
          <a:p>
            <a:r>
              <a:rPr lang="en-US" sz="1800" dirty="0" smtClean="0"/>
              <a:t>subject to    </a:t>
            </a:r>
            <a:r>
              <a:rPr lang="en-US" sz="1800" dirty="0" smtClean="0">
                <a:solidFill>
                  <a:srgbClr val="3366FF"/>
                </a:solidFill>
              </a:rPr>
              <a:t>system dynamics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08514" y="959496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</a:t>
            </a:r>
            <a:endParaRPr lang="en-US" sz="16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4051603" y="2153575"/>
            <a:ext cx="1496669" cy="0"/>
          </a:xfrm>
          <a:prstGeom prst="line">
            <a:avLst/>
          </a:prstGeom>
          <a:ln w="63500">
            <a:solidFill>
              <a:srgbClr val="ED41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21567" y="3459325"/>
            <a:ext cx="292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Problem: </a:t>
            </a:r>
            <a:r>
              <a:rPr lang="en-US" dirty="0" smtClean="0"/>
              <a:t>Needs accurate throughput model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48272" y="2176780"/>
            <a:ext cx="244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D411D"/>
                </a:solidFill>
              </a:rPr>
              <a:t>Conservative Throughput </a:t>
            </a:r>
          </a:p>
          <a:p>
            <a:pPr algn="ctr"/>
            <a:r>
              <a:rPr lang="en-US" sz="1600" b="1" dirty="0" smtClean="0">
                <a:solidFill>
                  <a:srgbClr val="ED411D"/>
                </a:solidFill>
              </a:rPr>
              <a:t>Prediction</a:t>
            </a:r>
            <a:endParaRPr lang="en-US" sz="1600" b="1" dirty="0">
              <a:solidFill>
                <a:srgbClr val="ED411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19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-8926" y="1691192"/>
            <a:ext cx="152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D411D"/>
                </a:solidFill>
              </a:rPr>
              <a:t>Throughput </a:t>
            </a:r>
            <a:endParaRPr lang="en-US" b="1" dirty="0">
              <a:solidFill>
                <a:srgbClr val="ED411D"/>
              </a:solidFill>
            </a:endParaRPr>
          </a:p>
          <a:p>
            <a:pPr algn="ctr"/>
            <a:r>
              <a:rPr lang="en-US" b="1" dirty="0" smtClean="0">
                <a:solidFill>
                  <a:srgbClr val="A5A5A5"/>
                </a:solidFill>
              </a:rPr>
              <a:t>Bitrate</a:t>
            </a:r>
          </a:p>
          <a:p>
            <a:pPr algn="ctr"/>
            <a:r>
              <a:rPr lang="en-US" dirty="0" smtClean="0"/>
              <a:t> (Mbps)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7871" y="3126114"/>
            <a:ext cx="345701" cy="134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88505" y="3351356"/>
            <a:ext cx="15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ACEA"/>
                </a:solidFill>
              </a:rPr>
              <a:t>Buffer size</a:t>
            </a:r>
          </a:p>
          <a:p>
            <a:pPr algn="ctr"/>
            <a:r>
              <a:rPr lang="en-US" dirty="0" smtClean="0"/>
              <a:t> (sec)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C41E1F"/>
                </a:solidFill>
              </a:rPr>
              <a:t>Solution: learn from video streaming sessions </a:t>
            </a:r>
          </a:p>
          <a:p>
            <a:pPr algn="ctr"/>
            <a:r>
              <a:rPr lang="en-US" sz="3600" dirty="0" smtClean="0">
                <a:solidFill>
                  <a:srgbClr val="C41E1F"/>
                </a:solidFill>
              </a:rPr>
              <a:t>in actual network conditions</a:t>
            </a:r>
            <a:endParaRPr lang="en-US" sz="3600" dirty="0">
              <a:solidFill>
                <a:srgbClr val="C41E1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95"/>
    </mc:Choice>
    <mc:Fallback xmlns="">
      <p:transition spd="slow" advTm="6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45679E-6 L 0.12917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83951E-6 L 3.61111E-6 0.0641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/>
      <p:bldP spid="52" grpId="0"/>
      <p:bldP spid="55" grpId="0"/>
      <p:bldP spid="56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06646" y="314083"/>
            <a:ext cx="4629150" cy="642938"/>
          </a:xfrm>
        </p:spPr>
        <p:txBody>
          <a:bodyPr/>
          <a:lstStyle/>
          <a:p>
            <a:pPr algn="ctr"/>
            <a:r>
              <a:rPr lang="en-US" sz="2700" b="1" dirty="0"/>
              <a:t>Reinforcement Learning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41397" y="4353193"/>
            <a:ext cx="4244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Goal: maximize the cumulative reward </a:t>
            </a:r>
            <a:endParaRPr lang="en-US" sz="2000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235793" y="2728672"/>
            <a:ext cx="1987779" cy="2352"/>
          </a:xfrm>
          <a:prstGeom prst="straightConnector1">
            <a:avLst/>
          </a:prstGeom>
          <a:ln w="22860" cmpd="sng">
            <a:solidFill>
              <a:srgbClr val="000000"/>
            </a:solidFill>
            <a:headEnd type="none"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721219" y="3259965"/>
            <a:ext cx="3378709" cy="697232"/>
            <a:chOff x="2721219" y="3280904"/>
            <a:chExt cx="3378709" cy="822983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6097765" y="3280904"/>
              <a:ext cx="2162" cy="820877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721219" y="3280904"/>
              <a:ext cx="0" cy="820877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721220" y="4101981"/>
              <a:ext cx="3378708" cy="1906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2206646" y="2064826"/>
            <a:ext cx="1029150" cy="1199842"/>
          </a:xfrm>
          <a:prstGeom prst="rect">
            <a:avLst/>
          </a:prstGeom>
          <a:noFill/>
          <a:ln w="2286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Agent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23572" y="2060122"/>
            <a:ext cx="1688092" cy="1204545"/>
          </a:xfrm>
          <a:prstGeom prst="rect">
            <a:avLst/>
          </a:prstGeom>
          <a:noFill/>
          <a:ln w="2286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Environment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19059" y="1470986"/>
            <a:ext cx="3380868" cy="595022"/>
            <a:chOff x="2719059" y="1431657"/>
            <a:chExt cx="3380868" cy="655291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720466" y="1432832"/>
              <a:ext cx="754" cy="654116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719059" y="1431657"/>
              <a:ext cx="3378708" cy="1906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097765" y="1431657"/>
              <a:ext cx="2162" cy="649203"/>
            </a:xfrm>
            <a:prstGeom prst="straightConnector1">
              <a:avLst/>
            </a:prstGeom>
            <a:ln w="2286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385864" y="3512354"/>
            <a:ext cx="1808251" cy="400111"/>
            <a:chOff x="3385864" y="3533294"/>
            <a:chExt cx="1808251" cy="400111"/>
          </a:xfrm>
        </p:grpSpPr>
        <p:sp>
          <p:nvSpPr>
            <p:cNvPr id="32" name="TextBox 31"/>
            <p:cNvSpPr txBox="1"/>
            <p:nvPr/>
          </p:nvSpPr>
          <p:spPr>
            <a:xfrm>
              <a:off x="3385864" y="3533294"/>
              <a:ext cx="168129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Observe state </a:t>
              </a:r>
              <a:endParaRPr lang="en-US" sz="20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181" y="3640897"/>
              <a:ext cx="246934" cy="25795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385864" y="2271788"/>
            <a:ext cx="1577691" cy="400111"/>
            <a:chOff x="3385864" y="2292728"/>
            <a:chExt cx="1577691" cy="400111"/>
          </a:xfrm>
        </p:grpSpPr>
        <p:sp>
          <p:nvSpPr>
            <p:cNvPr id="27" name="TextBox 26"/>
            <p:cNvSpPr txBox="1"/>
            <p:nvPr/>
          </p:nvSpPr>
          <p:spPr>
            <a:xfrm>
              <a:off x="3385864" y="2292728"/>
              <a:ext cx="135549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Take action</a:t>
              </a:r>
              <a:endParaRPr lang="en-US" sz="20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626" y="2401716"/>
              <a:ext cx="282929" cy="2603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786795" y="1061258"/>
            <a:ext cx="1160386" cy="400111"/>
            <a:chOff x="3803169" y="1014144"/>
            <a:chExt cx="1160386" cy="400111"/>
          </a:xfrm>
        </p:grpSpPr>
        <p:sp>
          <p:nvSpPr>
            <p:cNvPr id="33" name="TextBox 32"/>
            <p:cNvSpPr txBox="1"/>
            <p:nvPr/>
          </p:nvSpPr>
          <p:spPr>
            <a:xfrm>
              <a:off x="3803169" y="1014144"/>
              <a:ext cx="97142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Reward</a:t>
              </a:r>
              <a:endParaRPr lang="en-US" sz="20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457" y="1126955"/>
              <a:ext cx="227098" cy="233207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18" y="4350648"/>
            <a:ext cx="639120" cy="5651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2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30"/>
    </mc:Choice>
    <mc:Fallback xmlns="">
      <p:transition spd="slow" advTm="4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4555" y="659760"/>
            <a:ext cx="6287730" cy="42444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9654" y="775871"/>
            <a:ext cx="2568038" cy="39507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067005" y="3222248"/>
            <a:ext cx="93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Action </a:t>
            </a:r>
            <a:endParaRPr lang="en-US" sz="2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01" y="3341436"/>
            <a:ext cx="295366" cy="23374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7921012" y="1499316"/>
            <a:ext cx="0" cy="61311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270666" y="3465747"/>
            <a:ext cx="389698" cy="28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7" y="896890"/>
            <a:ext cx="252850" cy="227137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925729" y="61872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 err="1" smtClean="0"/>
              <a:t>Pensieve</a:t>
            </a:r>
            <a:r>
              <a:rPr lang="en-US" sz="2700" b="1" dirty="0" smtClean="0"/>
              <a:t> </a:t>
            </a:r>
            <a:r>
              <a:rPr lang="en-US" sz="2700" b="1" dirty="0"/>
              <a:t>D</a:t>
            </a:r>
            <a:r>
              <a:rPr lang="en-US" sz="2700" b="1" dirty="0" smtClean="0"/>
              <a:t>esign</a:t>
            </a:r>
            <a:endParaRPr lang="en-US" sz="27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6450" y="775871"/>
            <a:ext cx="786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State</a:t>
            </a:r>
            <a:endParaRPr lang="en-US" sz="22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659760"/>
            <a:ext cx="6287729" cy="424442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738090"/>
            <a:ext cx="2705100" cy="40259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74139" y="2128488"/>
            <a:ext cx="2403002" cy="1845939"/>
            <a:chOff x="6136341" y="1953553"/>
            <a:chExt cx="2672786" cy="205318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345" y="1953554"/>
              <a:ext cx="2672782" cy="176176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659" y="2682829"/>
              <a:ext cx="680599" cy="479141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136345" y="1953553"/>
              <a:ext cx="2672782" cy="1993737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36341" y="3720065"/>
              <a:ext cx="1857728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36341" y="3720065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36343" y="3717097"/>
              <a:ext cx="2672784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058687" y="3677713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154789" y="3778176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0066" y="3920979"/>
            <a:ext cx="6774301" cy="1091466"/>
            <a:chOff x="1180066" y="3920979"/>
            <a:chExt cx="6774301" cy="109146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180066" y="5005700"/>
              <a:ext cx="677430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954367" y="3920979"/>
              <a:ext cx="0" cy="109146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189980" y="4733319"/>
              <a:ext cx="0" cy="27432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671263" y="2121346"/>
            <a:ext cx="2405878" cy="19324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Environment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805061" y="3465747"/>
            <a:ext cx="846154" cy="1784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835474" y="347247"/>
            <a:ext cx="3833917" cy="1146310"/>
            <a:chOff x="4786168" y="940391"/>
            <a:chExt cx="3814576" cy="1003754"/>
          </a:xfrm>
        </p:grpSpPr>
        <p:grpSp>
          <p:nvGrpSpPr>
            <p:cNvPr id="61" name="Group 60"/>
            <p:cNvGrpSpPr/>
            <p:nvPr/>
          </p:nvGrpSpPr>
          <p:grpSpPr>
            <a:xfrm>
              <a:off x="4786168" y="940391"/>
              <a:ext cx="3814576" cy="1003754"/>
              <a:chOff x="4823961" y="675236"/>
              <a:chExt cx="3814576" cy="1003754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823961" y="675236"/>
                <a:ext cx="3814576" cy="1003754"/>
                <a:chOff x="4823961" y="675236"/>
                <a:chExt cx="3814576" cy="1003754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4894376" y="675236"/>
                  <a:ext cx="3676863" cy="10037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4823961" y="1020272"/>
                      <a:ext cx="3814576" cy="323402"/>
                    </a:xfrm>
                    <a:prstGeom prst="rect">
                      <a:avLst/>
                    </a:prstGeom>
                    <a:noFill/>
                    <a:ln w="19050" cmpd="sng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charset="0"/>
                              </a:rPr>
                              <m:t>+ 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hr-HR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oMath>
                        </m:oMathPara>
                      </a14:m>
                      <a:endParaRPr lang="en-US" sz="1800" i="1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23961" y="1020272"/>
                      <a:ext cx="3814576" cy="32340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98333" b="-123333"/>
                      </a:stretch>
                    </a:blipFill>
                    <a:ln w="19050" cmpd="sng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4" name="TextBox 63"/>
              <p:cNvSpPr txBox="1"/>
              <p:nvPr/>
            </p:nvSpPr>
            <p:spPr>
              <a:xfrm>
                <a:off x="4964742" y="677967"/>
                <a:ext cx="1276125" cy="377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/>
                  <a:t>Reward</a:t>
                </a:r>
                <a:r>
                  <a:rPr lang="en-US" sz="1600" b="1" dirty="0" smtClean="0"/>
                  <a:t> </a:t>
                </a:r>
                <a:r>
                  <a:rPr lang="en-US" sz="2200" dirty="0" err="1" smtClean="0"/>
                  <a:t>r</a:t>
                </a:r>
                <a:r>
                  <a:rPr lang="en-US" sz="2200" baseline="-25000" dirty="0" err="1" smtClean="0"/>
                  <a:t>t</a:t>
                </a:r>
                <a:endParaRPr lang="en-US" sz="2200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880870" y="1571000"/>
              <a:ext cx="3566680" cy="296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3365FF"/>
                  </a:solidFill>
                </a:rPr>
                <a:t>+ (bitrate) - (</a:t>
              </a:r>
              <a:r>
                <a:rPr lang="en-US" sz="1600" b="1" dirty="0" err="1" smtClean="0">
                  <a:solidFill>
                    <a:srgbClr val="3365FF"/>
                  </a:solidFill>
                </a:rPr>
                <a:t>rebuffering</a:t>
              </a:r>
              <a:r>
                <a:rPr lang="en-US" sz="1600" b="1" dirty="0" smtClean="0">
                  <a:solidFill>
                    <a:srgbClr val="3365FF"/>
                  </a:solidFill>
                </a:rPr>
                <a:t>) - (smoothness)</a:t>
              </a:r>
              <a:endParaRPr lang="en-US" sz="1600" b="1" dirty="0">
                <a:solidFill>
                  <a:srgbClr val="3365FF"/>
                </a:solidFill>
              </a:endParaRPr>
            </a:p>
          </p:txBody>
        </p:sp>
      </p:grpSp>
      <p:sp>
        <p:nvSpPr>
          <p:cNvPr id="87" name="Oval 86"/>
          <p:cNvSpPr/>
          <p:nvPr/>
        </p:nvSpPr>
        <p:spPr>
          <a:xfrm>
            <a:off x="5727305" y="3430462"/>
            <a:ext cx="73978" cy="73978"/>
          </a:xfrm>
          <a:prstGeom prst="ellipse">
            <a:avLst/>
          </a:prstGeom>
          <a:solidFill>
            <a:schemeClr val="tx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 descr="Screen Shot 2016-07-15 at 8.47.09 PM.png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3" y="2014408"/>
            <a:ext cx="642607" cy="2544263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681863" y="3222248"/>
            <a:ext cx="821522" cy="48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720P</a:t>
            </a:r>
            <a:endParaRPr lang="en-US" sz="1800" dirty="0"/>
          </a:p>
        </p:txBody>
      </p:sp>
      <p:sp>
        <p:nvSpPr>
          <p:cNvPr id="81" name="TextBox 80"/>
          <p:cNvSpPr txBox="1"/>
          <p:nvPr/>
        </p:nvSpPr>
        <p:spPr>
          <a:xfrm>
            <a:off x="5101573" y="215946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240P</a:t>
            </a:r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5110848" y="2740388"/>
            <a:ext cx="7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360P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107160" y="327371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720P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5067005" y="3854669"/>
            <a:ext cx="7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1080P</a:t>
            </a:r>
            <a:endParaRPr lang="en-US"/>
          </a:p>
        </p:txBody>
      </p:sp>
      <p:sp>
        <p:nvSpPr>
          <p:cNvPr id="89" name="Trapezoid 88"/>
          <p:cNvSpPr/>
          <p:nvPr/>
        </p:nvSpPr>
        <p:spPr>
          <a:xfrm rot="5400000">
            <a:off x="2470517" y="2187093"/>
            <a:ext cx="3132464" cy="1980875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32"/>
          <p:cNvGrpSpPr/>
          <p:nvPr/>
        </p:nvGrpSpPr>
        <p:grpSpPr>
          <a:xfrm rot="5400000">
            <a:off x="3465029" y="2864276"/>
            <a:ext cx="1231248" cy="735633"/>
            <a:chOff x="1040728" y="3511051"/>
            <a:chExt cx="2777155" cy="1642242"/>
          </a:xfrm>
          <a:effectLst/>
        </p:grpSpPr>
        <p:sp>
          <p:nvSpPr>
            <p:cNvPr id="91" name="Freeform 90"/>
            <p:cNvSpPr/>
            <p:nvPr/>
          </p:nvSpPr>
          <p:spPr>
            <a:xfrm>
              <a:off x="1040728" y="3511051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Freeform 91"/>
            <p:cNvSpPr/>
            <p:nvPr/>
          </p:nvSpPr>
          <p:spPr>
            <a:xfrm flipH="1" flipV="1">
              <a:off x="2411547" y="4311599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" name="Freeform 92"/>
            <p:cNvSpPr/>
            <p:nvPr/>
          </p:nvSpPr>
          <p:spPr>
            <a:xfrm flipH="1">
              <a:off x="2433736" y="3534367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Freeform 93"/>
            <p:cNvSpPr/>
            <p:nvPr/>
          </p:nvSpPr>
          <p:spPr>
            <a:xfrm flipV="1">
              <a:off x="1062916" y="4334915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101" name="Straight Arrow Connector 100"/>
          <p:cNvCxnSpPr>
            <a:endCxn id="89" idx="2"/>
          </p:cNvCxnSpPr>
          <p:nvPr/>
        </p:nvCxnSpPr>
        <p:spPr>
          <a:xfrm>
            <a:off x="2737692" y="3177531"/>
            <a:ext cx="308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16200000">
            <a:off x="5679265" y="2471898"/>
            <a:ext cx="1620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Action</a:t>
            </a:r>
            <a:r>
              <a:rPr lang="en-US" sz="2200" dirty="0" smtClean="0"/>
              <a:t> a</a:t>
            </a:r>
            <a:r>
              <a:rPr lang="en-US" sz="2200" baseline="-25000" dirty="0" smtClean="0"/>
              <a:t>t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4906246" y="349737"/>
            <a:ext cx="3695504" cy="1146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Reward   </a:t>
            </a:r>
            <a:endParaRPr lang="en-US" sz="22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546970" y="1532082"/>
            <a:ext cx="4104245" cy="3019363"/>
            <a:chOff x="2963685" y="1388891"/>
            <a:chExt cx="4104245" cy="3019363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2967545" y="2635200"/>
              <a:ext cx="389126" cy="186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2967545" y="2103900"/>
              <a:ext cx="389126" cy="109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2963685" y="3202218"/>
              <a:ext cx="562297" cy="13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2967545" y="3679747"/>
              <a:ext cx="558433" cy="1249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63685" y="4148656"/>
              <a:ext cx="583166" cy="1601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2967545" y="1388891"/>
              <a:ext cx="389126" cy="3710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3356671" y="1469891"/>
              <a:ext cx="3711259" cy="2938363"/>
              <a:chOff x="2837725" y="1616663"/>
              <a:chExt cx="3711259" cy="2938363"/>
            </a:xfrm>
          </p:grpSpPr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7725" y="1616663"/>
                <a:ext cx="3313821" cy="2938363"/>
              </a:xfrm>
              <a:prstGeom prst="rect">
                <a:avLst/>
              </a:prstGeom>
            </p:spPr>
          </p:pic>
          <p:sp>
            <p:nvSpPr>
              <p:cNvPr id="132" name="Oval 131"/>
              <p:cNvSpPr/>
              <p:nvPr/>
            </p:nvSpPr>
            <p:spPr>
              <a:xfrm>
                <a:off x="6125734" y="3428210"/>
                <a:ext cx="73978" cy="73978"/>
              </a:xfrm>
              <a:prstGeom prst="ellipse">
                <a:avLst/>
              </a:prstGeom>
              <a:solidFill>
                <a:schemeClr val="tx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/>
              <p:cNvCxnSpPr/>
              <p:nvPr/>
            </p:nvCxnSpPr>
            <p:spPr>
              <a:xfrm>
                <a:off x="6203524" y="3465199"/>
                <a:ext cx="345460" cy="412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Oval 134"/>
          <p:cNvSpPr/>
          <p:nvPr/>
        </p:nvSpPr>
        <p:spPr>
          <a:xfrm>
            <a:off x="6226974" y="3426798"/>
            <a:ext cx="73978" cy="73978"/>
          </a:xfrm>
          <a:prstGeom prst="ellipse">
            <a:avLst/>
          </a:prstGeom>
          <a:solidFill>
            <a:schemeClr val="tx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09" y="825439"/>
            <a:ext cx="266933" cy="235719"/>
          </a:xfrm>
          <a:prstGeom prst="rect">
            <a:avLst/>
          </a:prstGeom>
        </p:spPr>
      </p:pic>
      <p:sp>
        <p:nvSpPr>
          <p:cNvPr id="138" name="Rectangle 137"/>
          <p:cNvSpPr/>
          <p:nvPr/>
        </p:nvSpPr>
        <p:spPr>
          <a:xfrm>
            <a:off x="241414" y="1124027"/>
            <a:ext cx="2417966" cy="1404774"/>
          </a:xfrm>
          <a:prstGeom prst="rect">
            <a:avLst/>
          </a:prstGeom>
          <a:solidFill>
            <a:srgbClr val="F5E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9562" y="2510812"/>
            <a:ext cx="2417966" cy="695512"/>
          </a:xfrm>
          <a:prstGeom prst="rect">
            <a:avLst/>
          </a:prstGeom>
          <a:solidFill>
            <a:srgbClr val="F5E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28308" y="3222248"/>
            <a:ext cx="2417966" cy="502923"/>
          </a:xfrm>
          <a:prstGeom prst="rect">
            <a:avLst/>
          </a:prstGeom>
          <a:solidFill>
            <a:srgbClr val="F5E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34937" y="3725171"/>
            <a:ext cx="2417966" cy="502923"/>
          </a:xfrm>
          <a:prstGeom prst="rect">
            <a:avLst/>
          </a:prstGeom>
          <a:solidFill>
            <a:srgbClr val="F5E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19541" y="4211878"/>
            <a:ext cx="2417966" cy="502923"/>
          </a:xfrm>
          <a:prstGeom prst="rect">
            <a:avLst/>
          </a:prstGeom>
          <a:solidFill>
            <a:srgbClr val="F5E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39956" y="714790"/>
            <a:ext cx="14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Agent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12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91"/>
    </mc:Choice>
    <mc:Fallback xmlns="">
      <p:transition spd="slow" advTm="148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87" grpId="0" animBg="1"/>
      <p:bldP spid="87" grpId="1" animBg="1"/>
      <p:bldP spid="80" grpId="0" animBg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9" grpId="0" animBg="1"/>
      <p:bldP spid="89" grpId="1" animBg="1"/>
      <p:bldP spid="105" grpId="0"/>
      <p:bldP spid="19" grpId="0" animBg="1"/>
      <p:bldP spid="135" grpId="0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4" grpId="0" animBg="1"/>
      <p:bldP spid="14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1461" y="184473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 smtClean="0"/>
              <a:t>How to Train the ABR Agent</a:t>
            </a:r>
            <a:endParaRPr lang="en-US" sz="2700" b="1" dirty="0"/>
          </a:p>
        </p:txBody>
      </p:sp>
      <p:sp>
        <p:nvSpPr>
          <p:cNvPr id="77" name="Rectangle 76"/>
          <p:cNvSpPr/>
          <p:nvPr/>
        </p:nvSpPr>
        <p:spPr>
          <a:xfrm>
            <a:off x="2495542" y="887511"/>
            <a:ext cx="3987107" cy="2228028"/>
          </a:xfrm>
          <a:prstGeom prst="rect">
            <a:avLst/>
          </a:prstGeom>
          <a:solidFill>
            <a:srgbClr val="F5E4D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495542" y="883831"/>
            <a:ext cx="1488515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950" b="1" dirty="0" smtClean="0"/>
              <a:t>ABR agent</a:t>
            </a:r>
            <a:endParaRPr lang="en-US" sz="195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651778" y="1649298"/>
            <a:ext cx="786771" cy="101566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state</a:t>
            </a:r>
          </a:p>
          <a:p>
            <a:pPr algn="ctr"/>
            <a:endParaRPr lang="en-US" sz="2000" i="1" dirty="0"/>
          </a:p>
        </p:txBody>
      </p:sp>
      <p:sp>
        <p:nvSpPr>
          <p:cNvPr id="80" name="TextBox 79"/>
          <p:cNvSpPr txBox="1"/>
          <p:nvPr/>
        </p:nvSpPr>
        <p:spPr>
          <a:xfrm>
            <a:off x="3826351" y="1187818"/>
            <a:ext cx="19579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Neural Network</a:t>
            </a:r>
            <a:endParaRPr lang="en-US" sz="15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38549" y="1476737"/>
            <a:ext cx="1879021" cy="1333615"/>
            <a:chOff x="2752752" y="2458368"/>
            <a:chExt cx="1879021" cy="1333615"/>
          </a:xfrm>
        </p:grpSpPr>
        <p:sp>
          <p:nvSpPr>
            <p:cNvPr id="82" name="Oval 81"/>
            <p:cNvSpPr/>
            <p:nvPr/>
          </p:nvSpPr>
          <p:spPr>
            <a:xfrm>
              <a:off x="3171696" y="275873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171696" y="304963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71696" y="334738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794347" y="275873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794347" y="304963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794347" y="334738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176140" y="364402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798791" y="364402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4483817" y="265477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483817" y="294398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483817" y="32385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2757196" y="2832714"/>
              <a:ext cx="414500" cy="1507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761642" y="3123608"/>
              <a:ext cx="410054" cy="23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761339" y="3287459"/>
              <a:ext cx="410357" cy="13389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757196" y="3448775"/>
              <a:ext cx="418944" cy="26923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319652" y="2832714"/>
              <a:ext cx="47469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319652" y="3123608"/>
              <a:ext cx="47469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319652" y="3421358"/>
              <a:ext cx="47469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324096" y="3718005"/>
              <a:ext cx="47469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3319652" y="2832714"/>
              <a:ext cx="474695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319652" y="2832714"/>
              <a:ext cx="474695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319652" y="2832714"/>
              <a:ext cx="474695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319652" y="3123608"/>
              <a:ext cx="479139" cy="59439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319652" y="2832714"/>
              <a:ext cx="479139" cy="88529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319652" y="3123608"/>
              <a:ext cx="474695" cy="29775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319652" y="2832714"/>
              <a:ext cx="474695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319652" y="3421358"/>
              <a:ext cx="479139" cy="29664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319652" y="3123608"/>
              <a:ext cx="474695" cy="29775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3324096" y="3123608"/>
              <a:ext cx="470251" cy="59439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324096" y="3421358"/>
              <a:ext cx="470251" cy="29664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3324096" y="2832714"/>
              <a:ext cx="470251" cy="88529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>
            <a:xfrm>
              <a:off x="3171696" y="245836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94347" y="245836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3319652" y="2532346"/>
              <a:ext cx="47469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319652" y="2532346"/>
              <a:ext cx="474695" cy="3003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3319652" y="2532346"/>
              <a:ext cx="474695" cy="59126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319652" y="2532346"/>
              <a:ext cx="474695" cy="8890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3319652" y="2532346"/>
              <a:ext cx="479139" cy="118565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319652" y="2532346"/>
              <a:ext cx="474695" cy="3003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319652" y="2532346"/>
              <a:ext cx="474695" cy="59126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3319652" y="2532346"/>
              <a:ext cx="474695" cy="8890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3324096" y="2532346"/>
              <a:ext cx="470251" cy="118565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2752752" y="2532346"/>
              <a:ext cx="418944" cy="302615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942303" y="2532346"/>
              <a:ext cx="541514" cy="19640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3942303" y="2728752"/>
              <a:ext cx="541514" cy="10396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3942303" y="2728752"/>
              <a:ext cx="541514" cy="39485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83817" y="353622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/>
            <p:nvPr/>
          </p:nvCxnSpPr>
          <p:spPr>
            <a:xfrm flipV="1">
              <a:off x="3942303" y="2728752"/>
              <a:ext cx="541514" cy="69260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3946747" y="2728752"/>
              <a:ext cx="537070" cy="98925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3942303" y="2532346"/>
              <a:ext cx="541514" cy="48562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942303" y="2832714"/>
              <a:ext cx="541514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942303" y="3017966"/>
              <a:ext cx="541514" cy="1056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942303" y="3017966"/>
              <a:ext cx="541514" cy="4033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946747" y="3017966"/>
              <a:ext cx="537070" cy="70003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942303" y="2532346"/>
              <a:ext cx="541514" cy="78022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942303" y="2832714"/>
              <a:ext cx="541514" cy="47986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942303" y="3123608"/>
              <a:ext cx="541514" cy="18896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3942303" y="3312574"/>
              <a:ext cx="541514" cy="10878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3946747" y="3312574"/>
              <a:ext cx="537070" cy="40543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3942303" y="2532346"/>
              <a:ext cx="541514" cy="107785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942303" y="2832714"/>
              <a:ext cx="541514" cy="77748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3942303" y="3123608"/>
              <a:ext cx="541514" cy="486595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3942303" y="3421358"/>
              <a:ext cx="541514" cy="188845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3946747" y="3610203"/>
              <a:ext cx="537070" cy="1078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244628" y="1502225"/>
            <a:ext cx="3498669" cy="1414161"/>
            <a:chOff x="4558831" y="2483856"/>
            <a:chExt cx="3498669" cy="1414161"/>
          </a:xfrm>
        </p:grpSpPr>
        <p:sp>
          <p:nvSpPr>
            <p:cNvPr id="149" name="Oval 148"/>
            <p:cNvSpPr/>
            <p:nvPr/>
          </p:nvSpPr>
          <p:spPr>
            <a:xfrm>
              <a:off x="5615148" y="3264753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588174" y="251611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240P</a:t>
              </a:r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581875" y="282840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2834" y="312600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720P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558831" y="342391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1080P</a:t>
              </a:r>
              <a:endParaRPr lang="en-US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5692938" y="3301742"/>
              <a:ext cx="2364562" cy="892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5" name="Picture 154" descr="Screen Shot 2016-07-15 at 8.47.09 PM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131" y="2483856"/>
              <a:ext cx="357176" cy="1414161"/>
            </a:xfrm>
            <a:prstGeom prst="rect">
              <a:avLst/>
            </a:prstGeom>
          </p:spPr>
        </p:pic>
      </p:grpSp>
      <p:cxnSp>
        <p:nvCxnSpPr>
          <p:cNvPr id="156" name="Straight Arrow Connector 155"/>
          <p:cNvCxnSpPr/>
          <p:nvPr/>
        </p:nvCxnSpPr>
        <p:spPr>
          <a:xfrm>
            <a:off x="524531" y="2167432"/>
            <a:ext cx="2127247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379960" y="899381"/>
            <a:ext cx="128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policy </a:t>
            </a:r>
          </a:p>
          <a:p>
            <a:r>
              <a:rPr lang="en-US" dirty="0" smtClean="0"/>
              <a:t>π</a:t>
            </a:r>
            <a:r>
              <a:rPr lang="en-US" baseline="-25000" dirty="0" err="1" smtClean="0"/>
              <a:t>θ</a:t>
            </a:r>
            <a:r>
              <a:rPr lang="en-US" dirty="0" smtClean="0"/>
              <a:t>(</a:t>
            </a:r>
            <a:r>
              <a:rPr lang="en-US" i="1" dirty="0" smtClean="0"/>
              <a:t>s, 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6700974" y="1951885"/>
            <a:ext cx="300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Take action </a:t>
            </a:r>
            <a:r>
              <a:rPr lang="en-US" sz="2000" i="1" dirty="0" smtClean="0"/>
              <a:t>a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ext bitrate</a:t>
            </a:r>
            <a:endParaRPr lang="en-US" sz="2000" dirty="0"/>
          </a:p>
        </p:txBody>
      </p:sp>
      <p:sp>
        <p:nvSpPr>
          <p:cNvPr id="161" name="Rectangle 160"/>
          <p:cNvSpPr/>
          <p:nvPr/>
        </p:nvSpPr>
        <p:spPr>
          <a:xfrm>
            <a:off x="656024" y="1807652"/>
            <a:ext cx="178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Observe state </a:t>
            </a:r>
            <a:r>
              <a:rPr lang="en-US" sz="2000" i="1" dirty="0" smtClean="0"/>
              <a:t>s</a:t>
            </a:r>
            <a:endParaRPr lang="en-US" sz="2000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3862405" y="2766358"/>
            <a:ext cx="13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</a:t>
            </a:r>
            <a:r>
              <a:rPr lang="en-US" dirty="0" err="1" smtClean="0"/>
              <a:t>θ</a:t>
            </a:r>
            <a:endParaRPr lang="en-US" dirty="0"/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14" y="4016295"/>
            <a:ext cx="2884840" cy="834171"/>
          </a:xfrm>
          <a:prstGeom prst="rect">
            <a:avLst/>
          </a:prstGeom>
        </p:spPr>
      </p:pic>
      <p:cxnSp>
        <p:nvCxnSpPr>
          <p:cNvPr id="170" name="Straight Arrow Connector 169"/>
          <p:cNvCxnSpPr>
            <a:stCxn id="169" idx="0"/>
            <a:endCxn id="172" idx="1"/>
          </p:cNvCxnSpPr>
          <p:nvPr/>
        </p:nvCxnSpPr>
        <p:spPr>
          <a:xfrm>
            <a:off x="3950234" y="4016295"/>
            <a:ext cx="1694842" cy="696567"/>
          </a:xfrm>
          <a:prstGeom prst="straightConnector1">
            <a:avLst/>
          </a:prstGeom>
          <a:ln w="25400" cmpd="sng">
            <a:solidFill>
              <a:srgbClr val="ED411D"/>
            </a:solidFill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5645076" y="4358919"/>
            <a:ext cx="1714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D411D"/>
                </a:solidFill>
              </a:rPr>
              <a:t>e</a:t>
            </a:r>
            <a:r>
              <a:rPr lang="en-US" sz="2000" dirty="0" smtClean="0">
                <a:solidFill>
                  <a:srgbClr val="ED411D"/>
                </a:solidFill>
              </a:rPr>
              <a:t>stimate </a:t>
            </a:r>
            <a:r>
              <a:rPr lang="en-US" sz="2000" dirty="0">
                <a:solidFill>
                  <a:srgbClr val="ED411D"/>
                </a:solidFill>
              </a:rPr>
              <a:t>from </a:t>
            </a:r>
            <a:endParaRPr lang="en-US" sz="2000" dirty="0" smtClean="0">
              <a:solidFill>
                <a:srgbClr val="ED411D"/>
              </a:solidFill>
            </a:endParaRPr>
          </a:p>
          <a:p>
            <a:r>
              <a:rPr lang="en-US" sz="2000" dirty="0" smtClean="0">
                <a:solidFill>
                  <a:srgbClr val="ED411D"/>
                </a:solidFill>
              </a:rPr>
              <a:t>empirical data</a:t>
            </a:r>
            <a:endParaRPr lang="en-US" sz="2000" dirty="0">
              <a:solidFill>
                <a:srgbClr val="ED411D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254758" y="4158864"/>
            <a:ext cx="1102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Training</a:t>
            </a:r>
            <a:r>
              <a:rPr lang="en-US" sz="2000" dirty="0" smtClean="0"/>
              <a:t>:</a:t>
            </a:r>
            <a:endParaRPr lang="en-US" sz="2000" i="1" dirty="0"/>
          </a:p>
        </p:txBody>
      </p:sp>
      <p:sp>
        <p:nvSpPr>
          <p:cNvPr id="146" name="Rectangle 145"/>
          <p:cNvSpPr/>
          <p:nvPr/>
        </p:nvSpPr>
        <p:spPr>
          <a:xfrm>
            <a:off x="1254758" y="3493935"/>
            <a:ext cx="6397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Collect experience data</a:t>
            </a:r>
            <a:r>
              <a:rPr lang="en-US" sz="2000" dirty="0" smtClean="0"/>
              <a:t>: trajectory of [state, action, reward]</a:t>
            </a:r>
            <a:endParaRPr lang="en-US" sz="20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2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42"/>
    </mc:Choice>
    <mc:Fallback xmlns="">
      <p:transition spd="slow" advTm="46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6" grpId="0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4580" y="443946"/>
            <a:ext cx="4629150" cy="642938"/>
          </a:xfrm>
        </p:spPr>
        <p:txBody>
          <a:bodyPr/>
          <a:lstStyle/>
          <a:p>
            <a:pPr algn="ctr"/>
            <a:r>
              <a:rPr lang="en-US" sz="2700" b="1" dirty="0" smtClean="0"/>
              <a:t>What </a:t>
            </a:r>
            <a:r>
              <a:rPr lang="en-US" sz="2700" b="1" dirty="0" err="1" smtClean="0"/>
              <a:t>Pensieve</a:t>
            </a:r>
            <a:r>
              <a:rPr lang="en-US" sz="2700" b="1" dirty="0" smtClean="0"/>
              <a:t> is good at</a:t>
            </a:r>
            <a:endParaRPr lang="en-US" sz="2700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29883" y="1515166"/>
            <a:ext cx="6790517" cy="2823814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2200" dirty="0"/>
              <a:t>Learn the dynamics </a:t>
            </a:r>
            <a:r>
              <a:rPr lang="en-US" sz="2200" b="1" dirty="0" smtClean="0">
                <a:solidFill>
                  <a:srgbClr val="C00000"/>
                </a:solidFill>
              </a:rPr>
              <a:t>directly </a:t>
            </a:r>
            <a:r>
              <a:rPr lang="en-US" sz="2200" b="1" dirty="0">
                <a:solidFill>
                  <a:srgbClr val="C00000"/>
                </a:solidFill>
              </a:rPr>
              <a:t>from experience</a:t>
            </a:r>
          </a:p>
          <a:p>
            <a:endParaRPr lang="en-US" sz="2200" dirty="0"/>
          </a:p>
          <a:p>
            <a:r>
              <a:rPr lang="en-US" sz="2200" dirty="0"/>
              <a:t>Optimize </a:t>
            </a:r>
            <a:r>
              <a:rPr lang="en-US" sz="2200" dirty="0" smtClean="0"/>
              <a:t>the high level </a:t>
            </a:r>
            <a:r>
              <a:rPr lang="en-US" sz="2200" dirty="0" err="1" smtClean="0"/>
              <a:t>QoE</a:t>
            </a:r>
            <a:r>
              <a:rPr lang="en-US" sz="2200" dirty="0" smtClean="0"/>
              <a:t> </a:t>
            </a:r>
            <a:r>
              <a:rPr lang="en-US" sz="2200" dirty="0"/>
              <a:t>objective </a:t>
            </a:r>
            <a:r>
              <a:rPr lang="en-US" sz="2200" b="1" dirty="0" smtClean="0">
                <a:solidFill>
                  <a:srgbClr val="C00000"/>
                </a:solidFill>
              </a:rPr>
              <a:t>end-to-end </a:t>
            </a:r>
            <a:endParaRPr lang="en-US" sz="2200" b="1" dirty="0">
              <a:solidFill>
                <a:srgbClr val="C00000"/>
              </a:solidFill>
            </a:endParaRPr>
          </a:p>
          <a:p>
            <a:endParaRPr lang="en-US" sz="2200" dirty="0"/>
          </a:p>
          <a:p>
            <a:r>
              <a:rPr lang="en-US" sz="2200" dirty="0" smtClean="0"/>
              <a:t>Extract control rules from </a:t>
            </a:r>
            <a:r>
              <a:rPr lang="en-US" sz="2200" b="1" dirty="0" smtClean="0">
                <a:solidFill>
                  <a:srgbClr val="C00000"/>
                </a:solidFill>
              </a:rPr>
              <a:t>raw high-dimensional</a:t>
            </a:r>
            <a:r>
              <a:rPr lang="en-US" sz="2200" dirty="0" smtClean="0"/>
              <a:t> signals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0"/>
    </mc:Choice>
    <mc:Fallback xmlns="">
      <p:transition spd="slow" advTm="6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30038" y="115856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 err="1" smtClean="0"/>
              <a:t>Pensieve</a:t>
            </a:r>
            <a:r>
              <a:rPr lang="en-US" sz="2700" b="1" dirty="0" smtClean="0"/>
              <a:t> Training System</a:t>
            </a:r>
            <a:endParaRPr lang="en-US" sz="27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315305" y="2084893"/>
            <a:ext cx="204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{state, action, reward</a:t>
            </a:r>
            <a:r>
              <a:rPr lang="en-US" sz="1600" dirty="0" smtClean="0"/>
              <a:t>}</a:t>
            </a:r>
          </a:p>
          <a:p>
            <a:pPr algn="ctr"/>
            <a:r>
              <a:rPr lang="en-US" sz="1600" dirty="0" smtClean="0"/>
              <a:t>experiences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6389945" y="4058807"/>
            <a:ext cx="187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updated neural </a:t>
            </a:r>
          </a:p>
          <a:p>
            <a:pPr algn="ctr"/>
            <a:r>
              <a:rPr lang="en-US" sz="1600" dirty="0" smtClean="0"/>
              <a:t>network parameters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24</a:t>
            </a:fld>
            <a:endParaRPr lang="en-US"/>
          </a:p>
        </p:txBody>
      </p:sp>
      <p:grpSp>
        <p:nvGrpSpPr>
          <p:cNvPr id="1210" name="Group 1209"/>
          <p:cNvGrpSpPr/>
          <p:nvPr/>
        </p:nvGrpSpPr>
        <p:grpSpPr>
          <a:xfrm>
            <a:off x="1857660" y="977161"/>
            <a:ext cx="4157012" cy="3752516"/>
            <a:chOff x="1857660" y="977161"/>
            <a:chExt cx="4157012" cy="375251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720" y="2153383"/>
              <a:ext cx="399652" cy="302684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165994" y="2023595"/>
              <a:ext cx="959689" cy="55606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333" y="3015764"/>
              <a:ext cx="405039" cy="3097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165994" y="2890867"/>
              <a:ext cx="959689" cy="55606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318" y="4296303"/>
              <a:ext cx="405039" cy="30676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165994" y="4137498"/>
              <a:ext cx="959689" cy="59217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/>
            <p:cNvSpPr/>
            <p:nvPr/>
          </p:nvSpPr>
          <p:spPr>
            <a:xfrm>
              <a:off x="3606773" y="3692843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/>
            <p:cNvSpPr/>
            <p:nvPr/>
          </p:nvSpPr>
          <p:spPr>
            <a:xfrm>
              <a:off x="3606773" y="37934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06773" y="389440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0" name="Straight Arrow Connector 29"/>
            <p:cNvCxnSpPr>
              <a:stCxn id="15" idx="3"/>
              <a:endCxn id="22" idx="1"/>
            </p:cNvCxnSpPr>
            <p:nvPr/>
          </p:nvCxnSpPr>
          <p:spPr>
            <a:xfrm>
              <a:off x="1919971" y="2301184"/>
              <a:ext cx="12460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3"/>
              <a:endCxn id="24" idx="1"/>
            </p:cNvCxnSpPr>
            <p:nvPr/>
          </p:nvCxnSpPr>
          <p:spPr>
            <a:xfrm>
              <a:off x="1857660" y="3164914"/>
              <a:ext cx="1308334" cy="398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6" idx="1"/>
            </p:cNvCxnSpPr>
            <p:nvPr/>
          </p:nvCxnSpPr>
          <p:spPr>
            <a:xfrm flipV="1">
              <a:off x="1890821" y="4433588"/>
              <a:ext cx="1275173" cy="27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22" y="2141018"/>
              <a:ext cx="297465" cy="31677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23" y="3000674"/>
              <a:ext cx="297465" cy="31677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218" y="4277974"/>
              <a:ext cx="300269" cy="316778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5261656" y="367728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Oval 39"/>
            <p:cNvSpPr/>
            <p:nvPr/>
          </p:nvSpPr>
          <p:spPr>
            <a:xfrm>
              <a:off x="5261656" y="3787303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Oval 40"/>
            <p:cNvSpPr/>
            <p:nvPr/>
          </p:nvSpPr>
          <p:spPr>
            <a:xfrm>
              <a:off x="5261656" y="389819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1674" y="977161"/>
              <a:ext cx="293299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/>
                <a:t>Video playback</a:t>
              </a:r>
            </a:p>
            <a:p>
              <a:pPr algn="ctr"/>
              <a:r>
                <a:rPr lang="en-US" sz="1600" i="1" dirty="0" smtClean="0">
                  <a:solidFill>
                    <a:srgbClr val="3167FF"/>
                  </a:solidFill>
                </a:rPr>
                <a:t>Fast chunk-level simulator</a:t>
              </a:r>
              <a:endParaRPr lang="en-US" sz="1600" i="1" dirty="0">
                <a:solidFill>
                  <a:srgbClr val="3167F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19767" y="2016835"/>
              <a:ext cx="959689" cy="556060"/>
            </a:xfrm>
            <a:prstGeom prst="rect">
              <a:avLst/>
            </a:prstGeom>
            <a:solidFill>
              <a:srgbClr val="F5E4D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chemeClr val="tx1"/>
                  </a:solidFill>
                </a:rPr>
                <a:t>Pensieve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worker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819767" y="2888875"/>
              <a:ext cx="959689" cy="556060"/>
            </a:xfrm>
            <a:prstGeom prst="rect">
              <a:avLst/>
            </a:prstGeom>
            <a:solidFill>
              <a:srgbClr val="F5E4D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chemeClr val="tx1"/>
                  </a:solidFill>
                </a:rPr>
                <a:t>Pensieve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</a:rPr>
                <a:t>worker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819767" y="4164690"/>
              <a:ext cx="959689" cy="556060"/>
            </a:xfrm>
            <a:prstGeom prst="rect">
              <a:avLst/>
            </a:prstGeom>
            <a:solidFill>
              <a:srgbClr val="F5E4D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chemeClr val="tx1"/>
                  </a:solidFill>
                </a:rPr>
                <a:t>Pensieve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</a:rPr>
                <a:t>worker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62683" y="2814950"/>
            <a:ext cx="1002963" cy="985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Pensieve</a:t>
            </a:r>
            <a:r>
              <a:rPr lang="en-US" sz="1600" dirty="0">
                <a:solidFill>
                  <a:schemeClr val="tx1"/>
                </a:solidFill>
              </a:rPr>
              <a:t> master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91070" y="2168929"/>
            <a:ext cx="1959256" cy="1030427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09762" y="1035450"/>
            <a:ext cx="2114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Model update </a:t>
            </a:r>
          </a:p>
          <a:p>
            <a:pPr algn="ctr"/>
            <a:r>
              <a:rPr lang="en-US" sz="1600" i="1" dirty="0" err="1" smtClean="0">
                <a:solidFill>
                  <a:srgbClr val="3167FF"/>
                </a:solidFill>
              </a:rPr>
              <a:t>TensorFlow</a:t>
            </a:r>
            <a:endParaRPr lang="en-US" sz="1400" i="1" dirty="0">
              <a:solidFill>
                <a:srgbClr val="3167FF"/>
              </a:solidFill>
            </a:endParaRPr>
          </a:p>
        </p:txBody>
      </p:sp>
      <p:cxnSp>
        <p:nvCxnSpPr>
          <p:cNvPr id="1182" name="Straight Arrow Connector 1181"/>
          <p:cNvCxnSpPr/>
          <p:nvPr/>
        </p:nvCxnSpPr>
        <p:spPr>
          <a:xfrm>
            <a:off x="5789100" y="3061089"/>
            <a:ext cx="1961226" cy="237809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/>
          <p:nvPr/>
        </p:nvCxnSpPr>
        <p:spPr>
          <a:xfrm flipV="1">
            <a:off x="5789100" y="3450314"/>
            <a:ext cx="1961226" cy="1144438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/>
          <p:nvPr/>
        </p:nvCxnSpPr>
        <p:spPr>
          <a:xfrm flipH="1" flipV="1">
            <a:off x="5771564" y="2456067"/>
            <a:ext cx="1967378" cy="994247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Arrow Connector 1194"/>
          <p:cNvCxnSpPr/>
          <p:nvPr/>
        </p:nvCxnSpPr>
        <p:spPr>
          <a:xfrm flipH="1">
            <a:off x="5767552" y="3199356"/>
            <a:ext cx="1979282" cy="1115608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0" name="Straight Arrow Connector 1199"/>
          <p:cNvCxnSpPr/>
          <p:nvPr/>
        </p:nvCxnSpPr>
        <p:spPr>
          <a:xfrm flipH="1" flipV="1">
            <a:off x="5775065" y="3305032"/>
            <a:ext cx="1955994" cy="202421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9" name="Group 1208"/>
          <p:cNvGrpSpPr/>
          <p:nvPr/>
        </p:nvGrpSpPr>
        <p:grpSpPr>
          <a:xfrm>
            <a:off x="114300" y="901456"/>
            <a:ext cx="2733741" cy="3957450"/>
            <a:chOff x="114300" y="901456"/>
            <a:chExt cx="2733741" cy="3957450"/>
          </a:xfrm>
        </p:grpSpPr>
        <p:sp>
          <p:nvSpPr>
            <p:cNvPr id="6" name="Rectangle 5"/>
            <p:cNvSpPr/>
            <p:nvPr/>
          </p:nvSpPr>
          <p:spPr>
            <a:xfrm>
              <a:off x="722124" y="2152823"/>
              <a:ext cx="958954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0415" y="2092176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8706" y="2023595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2124" y="3018329"/>
              <a:ext cx="958954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0415" y="2957682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98706" y="2889102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2124" y="4307283"/>
              <a:ext cx="958954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0415" y="4246636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98706" y="4178055"/>
              <a:ext cx="958954" cy="55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93" y="2002320"/>
              <a:ext cx="1025278" cy="597728"/>
            </a:xfrm>
            <a:prstGeom prst="rect">
              <a:avLst/>
            </a:prstGeom>
            <a:effectLst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43" y="2849199"/>
              <a:ext cx="1025278" cy="59772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43" y="4137499"/>
              <a:ext cx="1025278" cy="597728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257888" y="3728463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/>
            <p:cNvSpPr/>
            <p:nvPr/>
          </p:nvSpPr>
          <p:spPr>
            <a:xfrm>
              <a:off x="1257888" y="3826774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/>
            <p:cNvSpPr/>
            <p:nvPr/>
          </p:nvSpPr>
          <p:spPr>
            <a:xfrm>
              <a:off x="1257888" y="3925085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4300" y="901456"/>
              <a:ext cx="27337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Large corpus of </a:t>
              </a:r>
            </a:p>
            <a:p>
              <a:pPr algn="ctr"/>
              <a:r>
                <a:rPr lang="en-US" sz="1800" b="1" dirty="0"/>
                <a:t>network </a:t>
              </a:r>
              <a:r>
                <a:rPr lang="en-US" sz="1800" b="1" dirty="0" smtClean="0"/>
                <a:t>traces</a:t>
              </a:r>
            </a:p>
            <a:p>
              <a:pPr algn="ctr"/>
              <a:r>
                <a:rPr lang="en-US" sz="1600" i="1" dirty="0" smtClean="0">
                  <a:solidFill>
                    <a:srgbClr val="3167FF"/>
                  </a:solidFill>
                </a:rPr>
                <a:t>cellular, broadband, synthetic</a:t>
              </a:r>
              <a:endParaRPr lang="en-US" sz="1600" i="1" dirty="0">
                <a:solidFill>
                  <a:srgbClr val="3167FF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16931" y="2022722"/>
              <a:ext cx="973890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94693" y="2872272"/>
              <a:ext cx="958955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95410" y="4166211"/>
              <a:ext cx="961413" cy="551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883692" y="2002320"/>
              <a:ext cx="18288" cy="58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874462" y="4728928"/>
              <a:ext cx="1005840" cy="18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60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36"/>
    </mc:Choice>
    <mc:Fallback xmlns="">
      <p:transition spd="slow" advTm="4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42" grpId="0" animBg="1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73844" y="489313"/>
            <a:ext cx="10617895" cy="45513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1625" y="1449938"/>
            <a:ext cx="461665" cy="102687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D411D"/>
                </a:solidFill>
              </a:rPr>
              <a:t>Pensieve</a:t>
            </a:r>
            <a:endParaRPr lang="en-US" dirty="0">
              <a:solidFill>
                <a:srgbClr val="ED411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624" y="3437441"/>
            <a:ext cx="461665" cy="61581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78" y="3085413"/>
            <a:ext cx="1220892" cy="12208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423886" y="204411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/>
              <a:t>Demo</a:t>
            </a:r>
          </a:p>
        </p:txBody>
      </p:sp>
      <p:sp>
        <p:nvSpPr>
          <p:cNvPr id="9" name="TextBox 8"/>
          <p:cNvSpPr txBox="1"/>
          <p:nvPr/>
        </p:nvSpPr>
        <p:spPr>
          <a:xfrm rot="5400000" flipH="1">
            <a:off x="6711289" y="2971585"/>
            <a:ext cx="553998" cy="17302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ED411D"/>
                </a:solidFill>
              </a:rPr>
              <a:t>Rebuffering</a:t>
            </a:r>
            <a:endParaRPr lang="en-US" sz="2400" dirty="0">
              <a:solidFill>
                <a:srgbClr val="ED41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624" y="763633"/>
            <a:ext cx="3674075" cy="40036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4140" y="4581525"/>
            <a:ext cx="347619" cy="18170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66505" y="2625394"/>
            <a:ext cx="258944" cy="46001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486650" y="2635268"/>
            <a:ext cx="57738" cy="429293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03023" y="2635268"/>
            <a:ext cx="227840" cy="36993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09246" y="2280253"/>
            <a:ext cx="240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hances of outage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3397284" y="1346584"/>
            <a:ext cx="1294225" cy="44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ED411D"/>
                </a:solidFill>
              </a:rPr>
              <a:t>Pensieve</a:t>
            </a:r>
            <a:r>
              <a:rPr lang="en-US" sz="1600" dirty="0" smtClean="0">
                <a:solidFill>
                  <a:srgbClr val="ED411D"/>
                </a:solidFill>
              </a:rPr>
              <a:t> buffer (sec)</a:t>
            </a:r>
            <a:endParaRPr lang="en-US" sz="1600" dirty="0">
              <a:solidFill>
                <a:srgbClr val="ED411D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3415861" y="3778933"/>
            <a:ext cx="1271711" cy="45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2379B5"/>
                </a:solidFill>
              </a:rPr>
              <a:t>MPC </a:t>
            </a:r>
          </a:p>
          <a:p>
            <a:pPr algn="ctr"/>
            <a:r>
              <a:rPr lang="en-US" sz="1600" dirty="0" smtClean="0">
                <a:solidFill>
                  <a:srgbClr val="2379B5"/>
                </a:solidFill>
              </a:rPr>
              <a:t>buffer (sec)</a:t>
            </a:r>
            <a:endParaRPr lang="en-US" sz="1600" dirty="0">
              <a:solidFill>
                <a:srgbClr val="2379B5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3429627" y="2564726"/>
            <a:ext cx="1189951" cy="45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Throughput (mbps)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34031" y="949371"/>
            <a:ext cx="4977461" cy="12463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32110" y="2190576"/>
            <a:ext cx="4979381" cy="121510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23854" y="3424844"/>
            <a:ext cx="4821382" cy="1191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5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96"/>
    </mc:Choice>
    <mc:Fallback xmlns="">
      <p:transition spd="slow" advTm="6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4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9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24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9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24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  <p:bldP spid="9" grpId="1"/>
      <p:bldP spid="7" grpId="0" animBg="1"/>
      <p:bldP spid="13" grpId="0" animBg="1"/>
      <p:bldP spid="21" grpId="0"/>
      <p:bldP spid="21" grpId="1"/>
      <p:bldP spid="10" grpId="0" animBg="1"/>
      <p:bldP spid="11" grpId="0" animBg="1"/>
      <p:bldP spid="12" grpId="0" animBg="1"/>
    </p:bldLst>
  </p:timing>
  <p:extLst mod="1">
    <p:ext uri="{E180D4A7-C9FB-4DFB-919C-405C955672EB}">
      <p14:showEvtLst xmlns:p14="http://schemas.microsoft.com/office/powerpoint/2010/main">
        <p14:playEvt time="34448" objId="5"/>
        <p14:stopEvt time="69107" objId="5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3" y="1764314"/>
            <a:ext cx="3905941" cy="2754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80" y="1764314"/>
            <a:ext cx="3941322" cy="2758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3" y="1764314"/>
            <a:ext cx="3905941" cy="2754563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09" y="1760592"/>
            <a:ext cx="3935090" cy="2754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98" y="1760584"/>
            <a:ext cx="3935090" cy="2754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2" y="1764313"/>
            <a:ext cx="3905941" cy="275456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67391" y="74638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 smtClean="0"/>
              <a:t>Trace-driven Evaluation</a:t>
            </a:r>
            <a:endParaRPr lang="en-US" sz="2700" b="1" dirty="0"/>
          </a:p>
        </p:txBody>
      </p:sp>
      <p:sp>
        <p:nvSpPr>
          <p:cNvPr id="12" name="Rectangle 11"/>
          <p:cNvSpPr/>
          <p:nvPr/>
        </p:nvSpPr>
        <p:spPr>
          <a:xfrm>
            <a:off x="565969" y="637034"/>
            <a:ext cx="8727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Dataset:</a:t>
            </a:r>
            <a:r>
              <a:rPr lang="en-US" sz="1600" dirty="0" smtClean="0"/>
              <a:t> Two datasets, each dataset consists of 1000 </a:t>
            </a:r>
            <a:r>
              <a:rPr lang="en-US" sz="1600" dirty="0"/>
              <a:t>traces, each </a:t>
            </a:r>
            <a:r>
              <a:rPr lang="en-US" sz="1600" dirty="0" smtClean="0"/>
              <a:t>trace 320 seconds.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Video:</a:t>
            </a:r>
            <a:r>
              <a:rPr lang="en-US" sz="1600" dirty="0" smtClean="0"/>
              <a:t> 193 seconds. encoded at bitrates: </a:t>
            </a:r>
            <a:r>
              <a:rPr lang="en-US" sz="1600" dirty="0"/>
              <a:t>{300, 750, 1200, 1850, 2850, 4300} </a:t>
            </a:r>
            <a:r>
              <a:rPr lang="en-US" sz="1600" dirty="0" smtClean="0"/>
              <a:t>kbps.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V</a:t>
            </a:r>
            <a:r>
              <a:rPr lang="en-US" sz="1600" b="1" dirty="0" smtClean="0"/>
              <a:t>ideo player:</a:t>
            </a:r>
            <a:r>
              <a:rPr lang="en-US" sz="1600" dirty="0" smtClean="0"/>
              <a:t> Google </a:t>
            </a:r>
            <a:r>
              <a:rPr lang="en-US" sz="1600" dirty="0"/>
              <a:t>Chrome </a:t>
            </a:r>
            <a:r>
              <a:rPr lang="en-US" sz="1600" dirty="0" smtClean="0"/>
              <a:t>browser  </a:t>
            </a:r>
            <a:r>
              <a:rPr lang="en-US" sz="1600" b="1" dirty="0" smtClean="0"/>
              <a:t>Video server:</a:t>
            </a:r>
            <a:r>
              <a:rPr lang="en-US" sz="1600" dirty="0" smtClean="0"/>
              <a:t> Apache server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453058" y="1575313"/>
            <a:ext cx="2429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Norway 3G </a:t>
            </a:r>
            <a:r>
              <a:rPr lang="en-US" altLang="zh-CN" sz="1600" smtClean="0"/>
              <a:t>c</a:t>
            </a:r>
            <a:r>
              <a:rPr lang="en-US" sz="1600" smtClean="0"/>
              <a:t>ellular dataset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8911" y="1575313"/>
            <a:ext cx="2117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FCC broadband dataset</a:t>
            </a:r>
            <a:endParaRPr lang="en-US" sz="1600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2267104" y="3279294"/>
            <a:ext cx="393078" cy="685213"/>
          </a:xfrm>
          <a:prstGeom prst="downArrow">
            <a:avLst>
              <a:gd name="adj1" fmla="val 51396"/>
              <a:gd name="adj2" fmla="val 6686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better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6450156" y="3279295"/>
            <a:ext cx="393078" cy="685213"/>
          </a:xfrm>
          <a:prstGeom prst="downArrow">
            <a:avLst>
              <a:gd name="adj1" fmla="val 51396"/>
              <a:gd name="adj2" fmla="val 6686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better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123112"/>
            <a:ext cx="9144000" cy="1023553"/>
          </a:xfrm>
          <a:prstGeom prst="rect">
            <a:avLst/>
          </a:prstGeom>
          <a:solidFill>
            <a:srgbClr val="CB4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Pensieve</a:t>
            </a:r>
            <a:r>
              <a:rPr lang="en-US" sz="2400" dirty="0"/>
              <a:t> improves </a:t>
            </a:r>
            <a:r>
              <a:rPr lang="en-US" sz="2400" dirty="0" smtClean="0"/>
              <a:t>the best previous scheme </a:t>
            </a:r>
            <a:r>
              <a:rPr lang="en-US" sz="2400" dirty="0"/>
              <a:t>by </a:t>
            </a:r>
            <a:r>
              <a:rPr lang="en-US" sz="2400" dirty="0" smtClean="0"/>
              <a:t>12-25%</a:t>
            </a:r>
          </a:p>
          <a:p>
            <a:pPr algn="ctr"/>
            <a:r>
              <a:rPr lang="en-US" sz="2400" dirty="0"/>
              <a:t>a</a:t>
            </a:r>
            <a:r>
              <a:rPr lang="en-US" sz="2400" dirty="0" smtClean="0"/>
              <a:t>nd is within 9-14% of the offline optimal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03660" y="4754515"/>
            <a:ext cx="2057400" cy="273844"/>
          </a:xfrm>
        </p:spPr>
        <p:txBody>
          <a:bodyPr/>
          <a:lstStyle/>
          <a:p>
            <a:fld id="{81D68F6D-792F-C840-8BAC-1A964D3CE3FA}" type="slidenum">
              <a:rPr lang="en-US" smtClean="0"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5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31"/>
    </mc:Choice>
    <mc:Fallback xmlns="">
      <p:transition spd="slow" advTm="7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08035" y="253397"/>
            <a:ext cx="4436269" cy="559222"/>
          </a:xfrm>
          <a:prstGeom prst="rect">
            <a:avLst/>
          </a:prstGeom>
        </p:spPr>
        <p:txBody>
          <a:bodyPr vert="horz" lIns="38577" tIns="19289" rIns="38577" bIns="1928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 err="1"/>
              <a:t>QoE</a:t>
            </a:r>
            <a:r>
              <a:rPr lang="en-US" sz="2700" b="1" dirty="0"/>
              <a:t> </a:t>
            </a:r>
            <a:r>
              <a:rPr lang="en-US" sz="2700" b="1" dirty="0" smtClean="0"/>
              <a:t>Breakdown</a:t>
            </a:r>
            <a:endParaRPr lang="en-US" sz="27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018903"/>
            <a:ext cx="8124049" cy="306003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31514" y="4376312"/>
            <a:ext cx="6957622" cy="369333"/>
            <a:chOff x="1631482" y="4534853"/>
            <a:chExt cx="6957622" cy="369333"/>
          </a:xfrm>
        </p:grpSpPr>
        <p:sp>
          <p:nvSpPr>
            <p:cNvPr id="12" name="TextBox 11"/>
            <p:cNvSpPr txBox="1"/>
            <p:nvPr/>
          </p:nvSpPr>
          <p:spPr>
            <a:xfrm>
              <a:off x="1631482" y="4534854"/>
              <a:ext cx="1371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Reward/</a:t>
              </a:r>
              <a:r>
                <a:rPr lang="en-US" dirty="0" err="1" smtClean="0"/>
                <a:t>QoE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216" y="4611400"/>
              <a:ext cx="229025" cy="2290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41486" y="4534853"/>
              <a:ext cx="5347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Bitrate utility </a:t>
              </a:r>
              <a:r>
                <a:rPr lang="mr-IN" dirty="0" smtClean="0"/>
                <a:t>–</a:t>
              </a:r>
              <a:r>
                <a:rPr lang="en-US" dirty="0" smtClean="0"/>
                <a:t> </a:t>
              </a:r>
              <a:r>
                <a:rPr lang="en-US" dirty="0" err="1" smtClean="0"/>
                <a:t>rebuffering</a:t>
              </a:r>
              <a:r>
                <a:rPr lang="en-US" dirty="0" smtClean="0"/>
                <a:t> </a:t>
              </a:r>
              <a:r>
                <a:rPr lang="en-US" dirty="0"/>
                <a:t>p</a:t>
              </a:r>
              <a:r>
                <a:rPr lang="en-US" dirty="0" smtClean="0"/>
                <a:t>enalty </a:t>
              </a:r>
              <a:r>
                <a:rPr lang="mr-IN" dirty="0" smtClean="0"/>
                <a:t>–</a:t>
              </a:r>
              <a:r>
                <a:rPr lang="en-US" dirty="0" smtClean="0"/>
                <a:t> smooth penalty </a:t>
              </a:r>
              <a:endParaRPr lang="en-US" dirty="0"/>
            </a:p>
          </p:txBody>
        </p:sp>
      </p:grpSp>
      <p:sp>
        <p:nvSpPr>
          <p:cNvPr id="15" name="Down Arrow 14"/>
          <p:cNvSpPr/>
          <p:nvPr/>
        </p:nvSpPr>
        <p:spPr>
          <a:xfrm rot="10800000">
            <a:off x="3276046" y="1316281"/>
            <a:ext cx="555096" cy="868118"/>
          </a:xfrm>
          <a:prstGeom prst="downArrow">
            <a:avLst>
              <a:gd name="adj1" fmla="val 51396"/>
              <a:gd name="adj2" fmla="val 6686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618150" y="1405180"/>
            <a:ext cx="555096" cy="880819"/>
          </a:xfrm>
          <a:prstGeom prst="downArrow">
            <a:avLst>
              <a:gd name="adj1" fmla="val 51396"/>
              <a:gd name="adj2" fmla="val 6686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dirty="0" smtClean="0">
                <a:solidFill>
                  <a:schemeClr val="tx1"/>
                </a:solidFill>
              </a:rPr>
              <a:t>etter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60254" y="1405180"/>
            <a:ext cx="555096" cy="880819"/>
          </a:xfrm>
          <a:prstGeom prst="downArrow">
            <a:avLst>
              <a:gd name="adj1" fmla="val 51396"/>
              <a:gd name="adj2" fmla="val 6686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mtClean="0">
                <a:solidFill>
                  <a:schemeClr val="tx1"/>
                </a:solidFill>
              </a:rPr>
              <a:t>etter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141470"/>
            <a:ext cx="9144000" cy="895008"/>
          </a:xfrm>
          <a:prstGeom prst="rect">
            <a:avLst/>
          </a:prstGeom>
          <a:solidFill>
            <a:srgbClr val="CB4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Pensieve</a:t>
            </a:r>
            <a:r>
              <a:rPr lang="en-US" sz="2400" dirty="0"/>
              <a:t> reduces </a:t>
            </a:r>
            <a:r>
              <a:rPr lang="en-US" sz="2400" dirty="0" err="1"/>
              <a:t>rebuffering</a:t>
            </a:r>
            <a:r>
              <a:rPr lang="en-US" sz="2400" dirty="0"/>
              <a:t> by </a:t>
            </a:r>
            <a:r>
              <a:rPr lang="en-US" sz="2400" dirty="0" smtClean="0"/>
              <a:t>10-32% over second best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43025" y="1042833"/>
            <a:ext cx="7345168" cy="262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62539" y="3763617"/>
            <a:ext cx="6546574" cy="315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6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38"/>
    </mc:Choice>
    <mc:Fallback xmlns="">
      <p:transition spd="slow" advTm="32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Challenge:</a:t>
            </a:r>
            <a:r>
              <a:rPr lang="en-US" dirty="0" smtClean="0"/>
              <a:t> Why separate networking protocol from compression and ABR?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Wireless Video that Scales Gracefully with SNR</a:t>
            </a:r>
          </a:p>
          <a:p>
            <a:r>
              <a:rPr lang="en-US" dirty="0" smtClean="0"/>
              <a:t>Idea</a:t>
            </a:r>
            <a:r>
              <a:rPr lang="en-US" dirty="0" smtClean="0"/>
              <a:t>: combine compression and modulation/networking</a:t>
            </a:r>
          </a:p>
          <a:p>
            <a:r>
              <a:rPr lang="en-US" dirty="0" smtClean="0"/>
              <a:t>Encode the real-valued content directly over the transmitted signal</a:t>
            </a:r>
          </a:p>
          <a:p>
            <a:r>
              <a:rPr lang="en-US" dirty="0" smtClean="0"/>
              <a:t>Amplitude Modulation</a:t>
            </a:r>
          </a:p>
          <a:p>
            <a:r>
              <a:rPr lang="en-US" dirty="0" smtClean="0"/>
              <a:t>OFDM-based Amplitude modulation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a_luna_cli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193" y="331863"/>
            <a:ext cx="7431075" cy="4179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17" y="1465269"/>
            <a:ext cx="1913166" cy="19131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59961" y="4902607"/>
            <a:ext cx="799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gigaom.com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/2012/11/09/online-viewers-start-leaving-if-video-doesnt-play-in-2-seconds-says-study</a:t>
            </a:r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  <a:p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Video: La Luna (Pixar 2011)</a:t>
            </a: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14750"/>
            <a:ext cx="9144000" cy="1008207"/>
          </a:xfrm>
          <a:prstGeom prst="rect">
            <a:avLst/>
          </a:prstGeom>
          <a:solidFill>
            <a:srgbClr val="CB4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Users </a:t>
            </a:r>
            <a:r>
              <a:rPr lang="en-US" sz="2800" dirty="0">
                <a:solidFill>
                  <a:schemeClr val="bg1"/>
                </a:solidFill>
              </a:rPr>
              <a:t>start leaving if video doesn’t play in </a:t>
            </a:r>
            <a:r>
              <a:rPr lang="en-US" sz="2800">
                <a:solidFill>
                  <a:schemeClr val="bg1"/>
                </a:solidFill>
              </a:rPr>
              <a:t>2 </a:t>
            </a:r>
            <a:r>
              <a:rPr lang="en-US" sz="2800" smtClean="0">
                <a:solidFill>
                  <a:schemeClr val="bg1"/>
                </a:solidFill>
              </a:rPr>
              <a:t>seconds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17" y="1465269"/>
            <a:ext cx="1905000" cy="191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67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68"/>
    </mc:Choice>
    <mc:Fallback xmlns="">
      <p:transition spd="slow" advTm="2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9" grpId="0" animBg="1"/>
    </p:bldLst>
  </p:timing>
  <p:extLst mod="1">
    <p:ext uri="{E180D4A7-C9FB-4DFB-919C-405C955672EB}">
      <p14:showEvtLst xmlns:p14="http://schemas.microsoft.com/office/powerpoint/2010/main">
        <p14:playEvt time="16" objId="6"/>
        <p14:stopEvt time="3654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4895" y="249029"/>
            <a:ext cx="7485714" cy="642938"/>
          </a:xfrm>
        </p:spPr>
        <p:txBody>
          <a:bodyPr>
            <a:normAutofit/>
          </a:bodyPr>
          <a:lstStyle/>
          <a:p>
            <a:pPr algn="ctr"/>
            <a:r>
              <a:rPr lang="en-US" sz="2400" b="1" smtClean="0"/>
              <a:t>Dynamic Adaptive Streaming </a:t>
            </a:r>
            <a:r>
              <a:rPr lang="en-US" sz="2400" b="1" dirty="0" smtClean="0"/>
              <a:t>over HTTP (DASH)</a:t>
            </a:r>
            <a:endParaRPr lang="en-US" sz="2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644" y="1473856"/>
            <a:ext cx="8166215" cy="2216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Video is stored in </a:t>
            </a:r>
            <a:r>
              <a:rPr lang="en-US" b="1" i="1" dirty="0" smtClean="0"/>
              <a:t>chunks </a:t>
            </a:r>
            <a:r>
              <a:rPr lang="en-US" dirty="0" smtClean="0"/>
              <a:t>(few seconds each) at different discretized bitrates (240p, 360p, 720p</a:t>
            </a:r>
            <a:r>
              <a:rPr lang="mr-IN" dirty="0" smtClean="0"/>
              <a:t>…</a:t>
            </a:r>
            <a:r>
              <a:rPr lang="en-US" dirty="0" smtClean="0"/>
              <a:t>) at the server</a:t>
            </a:r>
          </a:p>
          <a:p>
            <a:endParaRPr lang="en-US" dirty="0" smtClean="0"/>
          </a:p>
          <a:p>
            <a:r>
              <a:rPr lang="en-US" dirty="0" smtClean="0"/>
              <a:t>DASH: get the next chunk at an “appropriate” bitrate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05" y="2059736"/>
            <a:ext cx="6016045" cy="30837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4895" y="249029"/>
            <a:ext cx="7485714" cy="642938"/>
          </a:xfrm>
        </p:spPr>
        <p:txBody>
          <a:bodyPr>
            <a:normAutofit/>
          </a:bodyPr>
          <a:lstStyle/>
          <a:p>
            <a:pPr algn="ctr"/>
            <a:r>
              <a:rPr lang="en-US" sz="2400" b="1" smtClean="0"/>
              <a:t>Dynamic Adaptive Streaming </a:t>
            </a:r>
            <a:r>
              <a:rPr lang="en-US" sz="2400" b="1" dirty="0" smtClean="0"/>
              <a:t>over HTTP (DASH)</a:t>
            </a:r>
            <a:endParaRPr lang="en-US" sz="2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9135" y="891967"/>
            <a:ext cx="8166215" cy="13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Video is stored in </a:t>
            </a:r>
            <a:r>
              <a:rPr lang="en-US" b="1" i="1" dirty="0" smtClean="0"/>
              <a:t>chunks </a:t>
            </a:r>
            <a:r>
              <a:rPr lang="en-US" dirty="0" smtClean="0"/>
              <a:t>(few seconds each) at different discretized bitrates (240p, 360p, 720p</a:t>
            </a:r>
            <a:r>
              <a:rPr lang="mr-IN" dirty="0" smtClean="0"/>
              <a:t>…</a:t>
            </a:r>
            <a:r>
              <a:rPr lang="en-US" dirty="0" smtClean="0"/>
              <a:t>) at the server</a:t>
            </a:r>
          </a:p>
          <a:p>
            <a:r>
              <a:rPr lang="en-US" dirty="0" smtClean="0"/>
              <a:t>DASH: get the next chunk at an “appropriate” bitrate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4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rebuffer_animate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4231" y="435949"/>
            <a:ext cx="5685995" cy="2337576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5757398" y="1425093"/>
            <a:ext cx="1813756" cy="132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582918" y="1255793"/>
            <a:ext cx="2069003" cy="1163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40" y="1385451"/>
            <a:ext cx="1503440" cy="99099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4" y="1795668"/>
            <a:ext cx="382837" cy="2695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341340" y="1385451"/>
            <a:ext cx="1503440" cy="112147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/>
          <p:cNvSpPr/>
          <p:nvPr/>
        </p:nvSpPr>
        <p:spPr>
          <a:xfrm>
            <a:off x="2386181" y="2381898"/>
            <a:ext cx="188216" cy="130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/>
          <p:cNvSpPr/>
          <p:nvPr/>
        </p:nvSpPr>
        <p:spPr>
          <a:xfrm>
            <a:off x="1341336" y="2379113"/>
            <a:ext cx="1044972" cy="130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/>
          <p:cNvSpPr/>
          <p:nvPr/>
        </p:nvSpPr>
        <p:spPr>
          <a:xfrm>
            <a:off x="1341338" y="2379113"/>
            <a:ext cx="611261" cy="130484"/>
          </a:xfrm>
          <a:prstGeom prst="rect">
            <a:avLst/>
          </a:prstGeom>
          <a:solidFill>
            <a:srgbClr val="D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/>
          <p:cNvSpPr/>
          <p:nvPr/>
        </p:nvSpPr>
        <p:spPr>
          <a:xfrm>
            <a:off x="1341338" y="2377443"/>
            <a:ext cx="1503441" cy="130484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Oval 89"/>
          <p:cNvSpPr/>
          <p:nvPr/>
        </p:nvSpPr>
        <p:spPr>
          <a:xfrm>
            <a:off x="1860156" y="2355290"/>
            <a:ext cx="185078" cy="18507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76200" dir="2700000" sx="83000" sy="8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Oval 90"/>
          <p:cNvSpPr/>
          <p:nvPr/>
        </p:nvSpPr>
        <p:spPr>
          <a:xfrm>
            <a:off x="1916572" y="2410893"/>
            <a:ext cx="72056" cy="72056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TextBox 91"/>
          <p:cNvSpPr txBox="1"/>
          <p:nvPr/>
        </p:nvSpPr>
        <p:spPr>
          <a:xfrm>
            <a:off x="1498329" y="2637585"/>
            <a:ext cx="109380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6" b="1" dirty="0"/>
              <a:t>Video Client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96700" y="2572227"/>
            <a:ext cx="1483967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6" b="1" dirty="0"/>
              <a:t>Video </a:t>
            </a:r>
            <a:r>
              <a:rPr lang="en-US" sz="1406" b="1" dirty="0" smtClean="0"/>
              <a:t>Server</a:t>
            </a:r>
            <a:endParaRPr lang="en-US" sz="1406" b="1" dirty="0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3199491" y="1742697"/>
            <a:ext cx="28289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455833" y="1160189"/>
            <a:ext cx="2421478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Request</a:t>
            </a:r>
            <a:r>
              <a:rPr lang="en-US" sz="1600" dirty="0"/>
              <a:t>: </a:t>
            </a:r>
          </a:p>
          <a:p>
            <a:r>
              <a:rPr lang="en-US" sz="1406" dirty="0"/>
              <a:t>next video chunk  at bitrate </a:t>
            </a:r>
            <a:r>
              <a:rPr lang="en-US" sz="1406" i="1" dirty="0"/>
              <a:t>r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3152732" y="2012213"/>
            <a:ext cx="28289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470298" y="2026694"/>
            <a:ext cx="1534988" cy="55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Response</a:t>
            </a:r>
            <a:r>
              <a:rPr lang="en-US" sz="1600" dirty="0"/>
              <a:t>: </a:t>
            </a:r>
          </a:p>
          <a:p>
            <a:r>
              <a:rPr lang="en-US" sz="1406" dirty="0"/>
              <a:t>video content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6" y="1273826"/>
            <a:ext cx="1426796" cy="1122812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666890" y="1541881"/>
            <a:ext cx="2058937" cy="79417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47" name="Group 146"/>
          <p:cNvGrpSpPr/>
          <p:nvPr/>
        </p:nvGrpSpPr>
        <p:grpSpPr>
          <a:xfrm>
            <a:off x="5460092" y="1612829"/>
            <a:ext cx="1411247" cy="322865"/>
            <a:chOff x="4928863" y="3926411"/>
            <a:chExt cx="1310714" cy="322865"/>
          </a:xfrm>
        </p:grpSpPr>
        <p:sp>
          <p:nvSpPr>
            <p:cNvPr id="148" name="TextBox 147"/>
            <p:cNvSpPr txBox="1"/>
            <p:nvPr/>
          </p:nvSpPr>
          <p:spPr>
            <a:xfrm>
              <a:off x="4928863" y="3926411"/>
              <a:ext cx="1310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mtClean="0"/>
                <a:t>Input</a:t>
              </a:r>
              <a:endParaRPr lang="en-US" sz="1400" b="1" dirty="0" smtClean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H="1">
              <a:off x="519054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2635025" y="1612829"/>
            <a:ext cx="1310714" cy="630942"/>
            <a:chOff x="1908383" y="3926411"/>
            <a:chExt cx="1310714" cy="630942"/>
          </a:xfrm>
        </p:grpSpPr>
        <p:sp>
          <p:nvSpPr>
            <p:cNvPr id="151" name="TextBox 150"/>
            <p:cNvSpPr txBox="1"/>
            <p:nvPr/>
          </p:nvSpPr>
          <p:spPr>
            <a:xfrm>
              <a:off x="1908383" y="3926411"/>
              <a:ext cx="13107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Output</a:t>
              </a:r>
            </a:p>
            <a:p>
              <a:pPr algn="ctr"/>
              <a:endParaRPr lang="en-US" sz="700" b="1" dirty="0"/>
            </a:p>
            <a:p>
              <a:pPr algn="ctr"/>
              <a:r>
                <a:rPr lang="en-US" sz="1400" b="1" dirty="0" smtClean="0"/>
                <a:t>1 sec/sec</a:t>
              </a:r>
              <a:endParaRPr lang="en-US" sz="1400" b="1" dirty="0"/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H="1">
              <a:off x="217006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54" y="1381088"/>
            <a:ext cx="1505331" cy="990981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98" y="1494606"/>
            <a:ext cx="763944" cy="7639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5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59" y="1538363"/>
            <a:ext cx="2100331" cy="804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4895" y="249029"/>
            <a:ext cx="7485714" cy="642938"/>
          </a:xfrm>
        </p:spPr>
        <p:txBody>
          <a:bodyPr>
            <a:normAutofit/>
          </a:bodyPr>
          <a:lstStyle/>
          <a:p>
            <a:pPr algn="ctr"/>
            <a:r>
              <a:rPr lang="en-US" sz="2400" b="1" smtClean="0"/>
              <a:t>Dynamic Adaptive Streaming </a:t>
            </a:r>
            <a:r>
              <a:rPr lang="en-US" sz="2400" b="1" dirty="0" smtClean="0"/>
              <a:t>over HTTP (DASH)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52524" y="1938968"/>
            <a:ext cx="1147575" cy="1142731"/>
            <a:chOff x="4952524" y="1938968"/>
            <a:chExt cx="1147575" cy="114273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222100" y="2383106"/>
              <a:ext cx="1963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452090" y="1938968"/>
              <a:ext cx="0" cy="385972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2524" y="2343035"/>
              <a:ext cx="74892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</a:rPr>
                <a:t>1 sec </a:t>
              </a:r>
            </a:p>
            <a:p>
              <a:pPr algn="ctr"/>
              <a:r>
                <a:rPr lang="en-US" sz="1400" dirty="0" smtClean="0">
                  <a:solidFill>
                    <a:srgbClr val="0070C0"/>
                  </a:solidFill>
                </a:rPr>
                <a:t>video </a:t>
              </a:r>
            </a:p>
            <a:p>
              <a:pPr algn="ctr"/>
              <a:r>
                <a:rPr lang="en-US" sz="1400" dirty="0" smtClean="0">
                  <a:solidFill>
                    <a:srgbClr val="0070C0"/>
                  </a:solidFill>
                </a:rPr>
                <a:t>content</a:t>
              </a:r>
              <a:endParaRPr 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26986" y="1985476"/>
              <a:ext cx="7731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</a:rPr>
                <a:t>bitrate</a:t>
              </a:r>
              <a:endParaRPr lang="en-US" sz="1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64" y="1496541"/>
            <a:ext cx="762000" cy="76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653" y="3641176"/>
            <a:ext cx="871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happens if we select bitrate larger than throughput?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7105" y="3992404"/>
            <a:ext cx="875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about bitrate lower than throughput?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4425" y="4408081"/>
            <a:ext cx="875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choose bitrate = throughput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27"/>
    </mc:Choice>
    <mc:Fallback xmlns="">
      <p:transition spd="slow" advTm="9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53 0.13179 L -1.66667E-6 -1.85185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68" y="-66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206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  <p:bldLst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5" grpId="0"/>
      <p:bldP spid="95" grpId="1"/>
      <p:bldP spid="97" grpId="0"/>
      <p:bldP spid="97" grpId="1"/>
      <p:bldP spid="146" grpId="0" animBg="1"/>
      <p:bldP spid="146" grpId="1" animBg="1"/>
      <p:bldP spid="146" grpId="2" animBg="1"/>
      <p:bldP spid="6" grpId="0"/>
      <p:bldP spid="57" grpId="0"/>
      <p:bldP spid="58" grpId="0"/>
    </p:bldLst>
  </p:timing>
  <p:extLst mod="1">
    <p:ext uri="{E180D4A7-C9FB-4DFB-919C-405C955672EB}">
      <p14:showEvtLst xmlns:p14="http://schemas.microsoft.com/office/powerpoint/2010/main">
        <p14:playEvt time="54873" objId="80"/>
        <p14:stopEvt time="66944" objId="8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Adaptive Bitrate (ABR) </a:t>
            </a:r>
            <a:r>
              <a:rPr lang="en-US" sz="3600" b="1" dirty="0" smtClean="0"/>
              <a:t>Algorithms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0787712"/>
              </p:ext>
            </p:extLst>
          </p:nvPr>
        </p:nvGraphicFramePr>
        <p:xfrm>
          <a:off x="1080653" y="1280893"/>
          <a:ext cx="5935288" cy="3204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388881" y="2321572"/>
            <a:ext cx="5311821" cy="1532122"/>
            <a:chOff x="3067634" y="3692693"/>
            <a:chExt cx="3807819" cy="892325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3067634" y="3707626"/>
              <a:ext cx="82296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884244" y="3692693"/>
              <a:ext cx="0" cy="64008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67897" y="4318256"/>
              <a:ext cx="1018590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853288" y="3868724"/>
              <a:ext cx="4572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4867837" y="3858521"/>
              <a:ext cx="0" cy="45720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299065" y="3853498"/>
              <a:ext cx="0" cy="73152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299065" y="4571998"/>
              <a:ext cx="704088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978962" y="4031589"/>
              <a:ext cx="2286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990843" y="4036378"/>
              <a:ext cx="0" cy="54864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190201" y="3868724"/>
              <a:ext cx="685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D36FC"/>
                  </a:solidFill>
                </a:rPr>
                <a:t>bitrate</a:t>
              </a:r>
              <a:endParaRPr lang="en-US" sz="1400" b="1" dirty="0">
                <a:solidFill>
                  <a:srgbClr val="FD36FC"/>
                </a:solidFill>
              </a:endParaRPr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448886" y="1072479"/>
            <a:ext cx="8166215" cy="13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Want to </a:t>
            </a:r>
            <a:r>
              <a:rPr lang="en-US" smtClean="0"/>
              <a:t>adapt bitrate to network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QoE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QoE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Minimizing </a:t>
            </a:r>
            <a:r>
              <a:rPr lang="en-US" dirty="0" err="1" smtClean="0"/>
              <a:t>rebuffering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Delivering as high playback rate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Minimize startup delay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Keeping the playback as smooth as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8F6D-792F-C840-8BAC-1A964D3CE3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5.2|5.1|15.2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8|4|5.5|7.9|7.5|1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|1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0.8|30.2|15.7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5|1.8|2.2|13.8|1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3|12.3|13.1|5.4|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8.3|1.3|2.8|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2.4|9.2|9.9|15.8|4.5|19|9.4|6.6|29|1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8.9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0.6|1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|10.3|10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20295</TotalTime>
  <Words>1098</Words>
  <Application>Microsoft Macintosh PowerPoint</Application>
  <PresentationFormat>On-screen Show (16:9)</PresentationFormat>
  <Paragraphs>265</Paragraphs>
  <Slides>29</Slides>
  <Notes>21</Notes>
  <HiddenSlides>6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Cambria Math</vt:lpstr>
      <vt:lpstr>Mangal</vt:lpstr>
      <vt:lpstr>宋体</vt:lpstr>
      <vt:lpstr>Arial</vt:lpstr>
      <vt:lpstr>Office Theme</vt:lpstr>
      <vt:lpstr>Lecture 17: Video Streaming</vt:lpstr>
      <vt:lpstr>How much does video streaming account for across global internet traffic?</vt:lpstr>
      <vt:lpstr>PowerPoint Presentation</vt:lpstr>
      <vt:lpstr>Dynamic Adaptive Streaming over HTTP (DASH)</vt:lpstr>
      <vt:lpstr>Dynamic Adaptive Streaming over HTTP (DASH)</vt:lpstr>
      <vt:lpstr>Dynamic Adaptive Streaming over HTTP (DASH)</vt:lpstr>
      <vt:lpstr>Adaptive Bitrate (ABR) Algorithms</vt:lpstr>
      <vt:lpstr>QoE Goals</vt:lpstr>
      <vt:lpstr>QoE Goals</vt:lpstr>
      <vt:lpstr>ABR algorithms</vt:lpstr>
      <vt:lpstr>ABR algorithms</vt:lpstr>
      <vt:lpstr>Defining QoE based on Goals</vt:lpstr>
      <vt:lpstr>Defining QoE based on Goals</vt:lpstr>
      <vt:lpstr>Solve a Maximization Problem</vt:lpstr>
      <vt:lpstr>Solve a Maximization Problem</vt:lpstr>
      <vt:lpstr>QoE Bitrate Adaptation Design Space</vt:lpstr>
      <vt:lpstr>QoE Bitrate Adaptation Design Space</vt:lpstr>
      <vt:lpstr>Idea: Video Adaptation using Model Predictive Control (MPC) [SIGCOMM’15]</vt:lpstr>
      <vt:lpstr>Why is Model-based ABR Challenging?</vt:lpstr>
      <vt:lpstr>Example: Model Predictive Control</vt:lpstr>
      <vt:lpstr>Reinforcement Learning</vt:lpstr>
      <vt:lpstr>PowerPoint Presentation</vt:lpstr>
      <vt:lpstr>PowerPoint Presentation</vt:lpstr>
      <vt:lpstr>What Pensieve is good at</vt:lpstr>
      <vt:lpstr>PowerPoint Presentation</vt:lpstr>
      <vt:lpstr>PowerPoint Presentation</vt:lpstr>
      <vt:lpstr>PowerPoint Presentation</vt:lpstr>
      <vt:lpstr>PowerPoint Presentation</vt:lpstr>
      <vt:lpstr>Challenge: Why separate networking protocol from compression and ABR?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Adaptive Bitrate Streaming with Pensieve</dc:title>
  <dc:creator>Hongzi Mao</dc:creator>
  <cp:lastModifiedBy>Fadel Adib</cp:lastModifiedBy>
  <cp:revision>2083</cp:revision>
  <cp:lastPrinted>2017-11-20T02:53:44Z</cp:lastPrinted>
  <dcterms:created xsi:type="dcterms:W3CDTF">2017-03-13T13:56:05Z</dcterms:created>
  <dcterms:modified xsi:type="dcterms:W3CDTF">2017-11-21T20:25:22Z</dcterms:modified>
</cp:coreProperties>
</file>